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4"/>
  </p:sldMasterIdLst>
  <p:notesMasterIdLst>
    <p:notesMasterId r:id="rId17"/>
  </p:notesMasterIdLst>
  <p:sldIdLst>
    <p:sldId id="256" r:id="rId5"/>
    <p:sldId id="2145707004" r:id="rId6"/>
    <p:sldId id="2145707006" r:id="rId7"/>
    <p:sldId id="2145707007" r:id="rId8"/>
    <p:sldId id="2145707008" r:id="rId9"/>
    <p:sldId id="2145707009" r:id="rId10"/>
    <p:sldId id="2145707010" r:id="rId11"/>
    <p:sldId id="2145707011" r:id="rId12"/>
    <p:sldId id="2145707013" r:id="rId13"/>
    <p:sldId id="2145707014" r:id="rId14"/>
    <p:sldId id="2145707016" r:id="rId15"/>
    <p:sldId id="259" r:id="rId16"/>
  </p:sldIdLst>
  <p:sldSz cx="32000825" cy="1800066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3D13F"/>
    <a:srgbClr val="79A944"/>
    <a:srgbClr val="70A437"/>
    <a:srgbClr val="0D4B3F"/>
    <a:srgbClr val="F0A351"/>
    <a:srgbClr val="254E0A"/>
    <a:srgbClr val="ECD002"/>
    <a:srgbClr val="3D7E10"/>
    <a:srgbClr val="000000"/>
    <a:srgbClr val="F6F1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939" autoAdjust="0"/>
    <p:restoredTop sz="94660"/>
  </p:normalViewPr>
  <p:slideViewPr>
    <p:cSldViewPr snapToGrid="0">
      <p:cViewPr varScale="1">
        <p:scale>
          <a:sx n="23" d="100"/>
          <a:sy n="23" d="100"/>
        </p:scale>
        <p:origin x="932" y="2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https://croplifebrasil-my.sharepoint.com/personal/maria_xavier_croplifebrasil_org/Documents/Documentos/5.%20Cropdata/Biol&#243;gicos/Informa&#231;&#245;es%20PPT%20-%20Coletiva%20de%20impresa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4800" b="1" i="0" u="none" strike="noStrike" kern="1200" spc="0" baseline="0">
                <a:solidFill>
                  <a:srgbClr val="0D4B3F"/>
                </a:solidFill>
                <a:latin typeface="Avenir Next LT Pro" panose="020B0504020202020204" pitchFamily="34" charset="0"/>
                <a:ea typeface="+mn-ea"/>
                <a:cs typeface="+mn-cs"/>
              </a:defRPr>
            </a:pPr>
            <a:r>
              <a:rPr lang="pt-BR" b="1">
                <a:latin typeface="Avenir Next LT Pro" panose="020B0504020202020204" pitchFamily="34" charset="0"/>
              </a:rPr>
              <a:t>Representatividade dos segmentos (%)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4800" b="1" i="0" u="none" strike="noStrike" kern="1200" spc="0" baseline="0">
              <a:solidFill>
                <a:srgbClr val="0D4B3F"/>
              </a:solidFill>
              <a:latin typeface="Avenir Next LT Pro" panose="020B0504020202020204" pitchFamily="34" charset="0"/>
              <a:ea typeface="+mn-ea"/>
              <a:cs typeface="+mn-cs"/>
            </a:defRPr>
          </a:pPr>
          <a:endParaRPr lang="pt-BR"/>
        </a:p>
      </c:txPr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'Mercado por segmento'!$G$5</c:f>
              <c:strCache>
                <c:ptCount val="1"/>
                <c:pt idx="0">
                  <c:v>Biofungicidas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4000" b="1" i="0" u="none" strike="noStrike" kern="1200" baseline="0">
                    <a:solidFill>
                      <a:schemeClr val="bg1"/>
                    </a:solidFill>
                    <a:latin typeface="Avenir Next LT Pro" panose="020B0504020202020204" pitchFamily="34" charset="0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'Mercado por segmento'!$H$4:$K$4</c:f>
              <c:numCache>
                <c:formatCode>General</c:formatCode>
                <c:ptCount val="4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</c:numCache>
            </c:numRef>
          </c:cat>
          <c:val>
            <c:numRef>
              <c:f>'Mercado por segmento'!$H$5:$K$5</c:f>
              <c:numCache>
                <c:formatCode>0%</c:formatCode>
                <c:ptCount val="4"/>
                <c:pt idx="0">
                  <c:v>0.20320438635643212</c:v>
                </c:pt>
                <c:pt idx="1">
                  <c:v>0.20542865398526278</c:v>
                </c:pt>
                <c:pt idx="2">
                  <c:v>0.20170316091513371</c:v>
                </c:pt>
                <c:pt idx="3">
                  <c:v>0.21262929259379931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A44-422E-A5F7-253B3599CE4E}"/>
            </c:ext>
          </c:extLst>
        </c:ser>
        <c:ser>
          <c:idx val="1"/>
          <c:order val="1"/>
          <c:tx>
            <c:strRef>
              <c:f>'Mercado por segmento'!$G$6</c:f>
              <c:strCache>
                <c:ptCount val="1"/>
                <c:pt idx="0">
                  <c:v>Bioinseticidas</c:v>
                </c:pt>
              </c:strCache>
            </c:strRef>
          </c:tx>
          <c:spPr>
            <a:solidFill>
              <a:srgbClr val="0D4B3F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4000" b="1" i="0" u="none" strike="noStrike" kern="1200" baseline="0">
                    <a:solidFill>
                      <a:schemeClr val="bg1"/>
                    </a:solidFill>
                    <a:latin typeface="Avenir Next LT Pro" panose="020B0504020202020204" pitchFamily="34" charset="0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'Mercado por segmento'!$H$4:$K$4</c:f>
              <c:numCache>
                <c:formatCode>General</c:formatCode>
                <c:ptCount val="4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</c:numCache>
            </c:numRef>
          </c:cat>
          <c:val>
            <c:numRef>
              <c:f>'Mercado por segmento'!$H$6:$K$6</c:f>
              <c:numCache>
                <c:formatCode>0%</c:formatCode>
                <c:ptCount val="4"/>
                <c:pt idx="0">
                  <c:v>0.29293728833228122</c:v>
                </c:pt>
                <c:pt idx="1">
                  <c:v>0.32166756273243347</c:v>
                </c:pt>
                <c:pt idx="2">
                  <c:v>0.30895367477879077</c:v>
                </c:pt>
                <c:pt idx="3">
                  <c:v>0.27585274098003509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A44-422E-A5F7-253B3599CE4E}"/>
            </c:ext>
          </c:extLst>
        </c:ser>
        <c:ser>
          <c:idx val="2"/>
          <c:order val="2"/>
          <c:tx>
            <c:strRef>
              <c:f>'Mercado por segmento'!$G$7</c:f>
              <c:strCache>
                <c:ptCount val="1"/>
                <c:pt idx="0">
                  <c:v>Bionematicidas</c:v>
                </c:pt>
              </c:strCache>
            </c:strRef>
          </c:tx>
          <c:spPr>
            <a:solidFill>
              <a:srgbClr val="3D7E1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4000" b="1" i="0" u="none" strike="noStrike" kern="1200" baseline="0">
                    <a:solidFill>
                      <a:schemeClr val="bg1"/>
                    </a:solidFill>
                    <a:latin typeface="Avenir Next LT Pro" panose="020B0504020202020204" pitchFamily="34" charset="0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'Mercado por segmento'!$H$4:$K$4</c:f>
              <c:numCache>
                <c:formatCode>General</c:formatCode>
                <c:ptCount val="4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</c:numCache>
            </c:numRef>
          </c:cat>
          <c:val>
            <c:numRef>
              <c:f>'Mercado por segmento'!$H$7:$K$7</c:f>
              <c:numCache>
                <c:formatCode>0%</c:formatCode>
                <c:ptCount val="4"/>
                <c:pt idx="0">
                  <c:v>0.36598640961819773</c:v>
                </c:pt>
                <c:pt idx="1">
                  <c:v>0.29108520948863659</c:v>
                </c:pt>
                <c:pt idx="2">
                  <c:v>0.22561699089356957</c:v>
                </c:pt>
                <c:pt idx="3">
                  <c:v>0.27380258083565578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A44-422E-A5F7-253B3599CE4E}"/>
            </c:ext>
          </c:extLst>
        </c:ser>
        <c:ser>
          <c:idx val="3"/>
          <c:order val="3"/>
          <c:tx>
            <c:strRef>
              <c:f>'Mercado por segmento'!$G$8</c:f>
              <c:strCache>
                <c:ptCount val="1"/>
                <c:pt idx="0">
                  <c:v>Inoculantes</c:v>
                </c:pt>
              </c:strCache>
            </c:strRef>
          </c:tx>
          <c:spPr>
            <a:solidFill>
              <a:srgbClr val="79A94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4000" b="1" i="0" u="none" strike="noStrike" kern="1200" baseline="0">
                    <a:solidFill>
                      <a:schemeClr val="bg1"/>
                    </a:solidFill>
                    <a:latin typeface="Avenir Next LT Pro" panose="020B0504020202020204" pitchFamily="34" charset="0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'Mercado por segmento'!$H$4:$K$4</c:f>
              <c:numCache>
                <c:formatCode>General</c:formatCode>
                <c:ptCount val="4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</c:numCache>
            </c:numRef>
          </c:cat>
          <c:val>
            <c:numRef>
              <c:f>'Mercado por segmento'!$H$8:$K$8</c:f>
              <c:numCache>
                <c:formatCode>0%</c:formatCode>
                <c:ptCount val="4"/>
                <c:pt idx="0">
                  <c:v>7.5547342204231663E-2</c:v>
                </c:pt>
                <c:pt idx="1">
                  <c:v>0.10961109475582503</c:v>
                </c:pt>
                <c:pt idx="2">
                  <c:v>0.19889331243484717</c:v>
                </c:pt>
                <c:pt idx="3">
                  <c:v>0.16322438123824892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6A44-422E-A5F7-253B3599CE4E}"/>
            </c:ext>
          </c:extLst>
        </c:ser>
        <c:ser>
          <c:idx val="4"/>
          <c:order val="4"/>
          <c:tx>
            <c:strRef>
              <c:f>'Mercado por segmento'!$G$9</c:f>
              <c:strCache>
                <c:ptCount val="1"/>
                <c:pt idx="0">
                  <c:v>Solubilizadores</c:v>
                </c:pt>
              </c:strCache>
            </c:strRef>
          </c:tx>
          <c:spPr>
            <a:solidFill>
              <a:srgbClr val="F0A35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4000" b="1" i="0" u="none" strike="noStrike" kern="1200" baseline="0">
                    <a:solidFill>
                      <a:schemeClr val="bg1"/>
                    </a:solidFill>
                    <a:latin typeface="Avenir Next LT Pro" panose="020B0504020202020204" pitchFamily="34" charset="0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'Mercado por segmento'!$H$4:$K$4</c:f>
              <c:numCache>
                <c:formatCode>General</c:formatCode>
                <c:ptCount val="4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</c:numCache>
            </c:numRef>
          </c:cat>
          <c:val>
            <c:numRef>
              <c:f>'Mercado por segmento'!$H$9:$K$9</c:f>
              <c:numCache>
                <c:formatCode>0%</c:formatCode>
                <c:ptCount val="4"/>
                <c:pt idx="0">
                  <c:v>6.2324573488857365E-2</c:v>
                </c:pt>
                <c:pt idx="1">
                  <c:v>7.2207479037842109E-2</c:v>
                </c:pt>
                <c:pt idx="2">
                  <c:v>6.4832860977658779E-2</c:v>
                </c:pt>
                <c:pt idx="3">
                  <c:v>7.4491004352260887E-2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6A44-422E-A5F7-253B3599CE4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100"/>
        <c:axId val="1881805984"/>
        <c:axId val="1539752560"/>
      </c:barChart>
      <c:catAx>
        <c:axId val="18818059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4000" b="0" i="0" u="none" strike="noStrike" kern="1200" baseline="0">
                <a:solidFill>
                  <a:srgbClr val="0D4B3F"/>
                </a:solidFill>
                <a:latin typeface="Avenir Next LT Pro" panose="020B0504020202020204" pitchFamily="34" charset="0"/>
                <a:ea typeface="+mn-ea"/>
                <a:cs typeface="+mn-cs"/>
              </a:defRPr>
            </a:pPr>
            <a:endParaRPr lang="pt-BR"/>
          </a:p>
        </c:txPr>
        <c:crossAx val="1539752560"/>
        <c:crosses val="autoZero"/>
        <c:auto val="1"/>
        <c:lblAlgn val="ctr"/>
        <c:lblOffset val="100"/>
        <c:noMultiLvlLbl val="0"/>
      </c:catAx>
      <c:valAx>
        <c:axId val="1539752560"/>
        <c:scaling>
          <c:orientation val="minMax"/>
          <c:max val="1"/>
        </c:scaling>
        <c:delete val="1"/>
        <c:axPos val="l"/>
        <c:numFmt formatCode="0%" sourceLinked="1"/>
        <c:majorTickMark val="none"/>
        <c:minorTickMark val="none"/>
        <c:tickLblPos val="nextTo"/>
        <c:crossAx val="188180598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3200" b="1" i="0" u="none" strike="noStrike" kern="1200" baseline="0">
              <a:solidFill>
                <a:srgbClr val="0D4B3F"/>
              </a:solidFill>
              <a:latin typeface="Avenir Next LT Pro" panose="020B0504020202020204" pitchFamily="34" charset="0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4000">
          <a:solidFill>
            <a:srgbClr val="0D4B3F"/>
          </a:solidFill>
        </a:defRPr>
      </a:pPr>
      <a:endParaRPr lang="pt-B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17035E-3371-4747-AEAF-8C7541A3F37B}" type="datetimeFigureOut">
              <a:rPr lang="pt-BR" smtClean="0"/>
              <a:t>27/05/2025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166189-4EC3-43B7-B33F-519AAAFE2FE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437964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00103" y="2945943"/>
            <a:ext cx="24000619" cy="6266897"/>
          </a:xfrm>
        </p:spPr>
        <p:txBody>
          <a:bodyPr anchor="b"/>
          <a:lstStyle>
            <a:lvl1pPr algn="ctr">
              <a:defRPr sz="15748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00103" y="9454516"/>
            <a:ext cx="24000619" cy="4345992"/>
          </a:xfrm>
        </p:spPr>
        <p:txBody>
          <a:bodyPr/>
          <a:lstStyle>
            <a:lvl1pPr marL="0" indent="0" algn="ctr">
              <a:buNone/>
              <a:defRPr sz="6299"/>
            </a:lvl1pPr>
            <a:lvl2pPr marL="1200013" indent="0" algn="ctr">
              <a:buNone/>
              <a:defRPr sz="5249"/>
            </a:lvl2pPr>
            <a:lvl3pPr marL="2400026" indent="0" algn="ctr">
              <a:buNone/>
              <a:defRPr sz="4724"/>
            </a:lvl3pPr>
            <a:lvl4pPr marL="3600039" indent="0" algn="ctr">
              <a:buNone/>
              <a:defRPr sz="4200"/>
            </a:lvl4pPr>
            <a:lvl5pPr marL="4800051" indent="0" algn="ctr">
              <a:buNone/>
              <a:defRPr sz="4200"/>
            </a:lvl5pPr>
            <a:lvl6pPr marL="6000064" indent="0" algn="ctr">
              <a:buNone/>
              <a:defRPr sz="4200"/>
            </a:lvl6pPr>
            <a:lvl7pPr marL="7200077" indent="0" algn="ctr">
              <a:buNone/>
              <a:defRPr sz="4200"/>
            </a:lvl7pPr>
            <a:lvl8pPr marL="8400090" indent="0" algn="ctr">
              <a:buNone/>
              <a:defRPr sz="4200"/>
            </a:lvl8pPr>
            <a:lvl9pPr marL="9600103" indent="0" algn="ctr">
              <a:buNone/>
              <a:defRPr sz="4200"/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91EDDD-F886-44CA-95D4-B66663C7233B}" type="datetimeFigureOut">
              <a:rPr lang="pt-BR" smtClean="0"/>
              <a:t>27/05/2025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6D87A-479F-4D67-BDCF-7FB7D669EC7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566278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91EDDD-F886-44CA-95D4-B66663C7233B}" type="datetimeFigureOut">
              <a:rPr lang="pt-BR" smtClean="0"/>
              <a:t>27/05/2025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6D87A-479F-4D67-BDCF-7FB7D669EC7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121450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2900590" y="958369"/>
            <a:ext cx="6900178" cy="15254730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00057" y="958369"/>
            <a:ext cx="20300523" cy="15254730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91EDDD-F886-44CA-95D4-B66663C7233B}" type="datetimeFigureOut">
              <a:rPr lang="pt-BR" smtClean="0"/>
              <a:t>27/05/2025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6D87A-479F-4D67-BDCF-7FB7D669EC7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043741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91EDDD-F886-44CA-95D4-B66663C7233B}" type="datetimeFigureOut">
              <a:rPr lang="pt-BR" smtClean="0"/>
              <a:t>27/05/2025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6D87A-479F-4D67-BDCF-7FB7D669EC7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080554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83389" y="4487668"/>
            <a:ext cx="27600712" cy="7487774"/>
          </a:xfrm>
        </p:spPr>
        <p:txBody>
          <a:bodyPr anchor="b"/>
          <a:lstStyle>
            <a:lvl1pPr>
              <a:defRPr sz="15748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83389" y="12046280"/>
            <a:ext cx="27600712" cy="3937644"/>
          </a:xfrm>
        </p:spPr>
        <p:txBody>
          <a:bodyPr/>
          <a:lstStyle>
            <a:lvl1pPr marL="0" indent="0">
              <a:buNone/>
              <a:defRPr sz="6299">
                <a:solidFill>
                  <a:schemeClr val="tx1">
                    <a:tint val="82000"/>
                  </a:schemeClr>
                </a:solidFill>
              </a:defRPr>
            </a:lvl1pPr>
            <a:lvl2pPr marL="1200013" indent="0">
              <a:buNone/>
              <a:defRPr sz="5249">
                <a:solidFill>
                  <a:schemeClr val="tx1">
                    <a:tint val="82000"/>
                  </a:schemeClr>
                </a:solidFill>
              </a:defRPr>
            </a:lvl2pPr>
            <a:lvl3pPr marL="2400026" indent="0">
              <a:buNone/>
              <a:defRPr sz="4724">
                <a:solidFill>
                  <a:schemeClr val="tx1">
                    <a:tint val="82000"/>
                  </a:schemeClr>
                </a:solidFill>
              </a:defRPr>
            </a:lvl3pPr>
            <a:lvl4pPr marL="3600039" indent="0">
              <a:buNone/>
              <a:defRPr sz="4200">
                <a:solidFill>
                  <a:schemeClr val="tx1">
                    <a:tint val="82000"/>
                  </a:schemeClr>
                </a:solidFill>
              </a:defRPr>
            </a:lvl4pPr>
            <a:lvl5pPr marL="4800051" indent="0">
              <a:buNone/>
              <a:defRPr sz="4200">
                <a:solidFill>
                  <a:schemeClr val="tx1">
                    <a:tint val="82000"/>
                  </a:schemeClr>
                </a:solidFill>
              </a:defRPr>
            </a:lvl5pPr>
            <a:lvl6pPr marL="6000064" indent="0">
              <a:buNone/>
              <a:defRPr sz="4200">
                <a:solidFill>
                  <a:schemeClr val="tx1">
                    <a:tint val="82000"/>
                  </a:schemeClr>
                </a:solidFill>
              </a:defRPr>
            </a:lvl6pPr>
            <a:lvl7pPr marL="7200077" indent="0">
              <a:buNone/>
              <a:defRPr sz="4200">
                <a:solidFill>
                  <a:schemeClr val="tx1">
                    <a:tint val="82000"/>
                  </a:schemeClr>
                </a:solidFill>
              </a:defRPr>
            </a:lvl7pPr>
            <a:lvl8pPr marL="8400090" indent="0">
              <a:buNone/>
              <a:defRPr sz="4200">
                <a:solidFill>
                  <a:schemeClr val="tx1">
                    <a:tint val="82000"/>
                  </a:schemeClr>
                </a:solidFill>
              </a:defRPr>
            </a:lvl8pPr>
            <a:lvl9pPr marL="9600103" indent="0">
              <a:buNone/>
              <a:defRPr sz="4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91EDDD-F886-44CA-95D4-B66663C7233B}" type="datetimeFigureOut">
              <a:rPr lang="pt-BR" smtClean="0"/>
              <a:t>27/05/2025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6D87A-479F-4D67-BDCF-7FB7D669EC7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046508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00057" y="4791843"/>
            <a:ext cx="13600351" cy="11421255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200417" y="4791843"/>
            <a:ext cx="13600351" cy="11421255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91EDDD-F886-44CA-95D4-B66663C7233B}" type="datetimeFigureOut">
              <a:rPr lang="pt-BR" smtClean="0"/>
              <a:t>27/05/2025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6D87A-479F-4D67-BDCF-7FB7D669EC7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866615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4225" y="958370"/>
            <a:ext cx="27600712" cy="3479296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04226" y="4412664"/>
            <a:ext cx="13537848" cy="2162578"/>
          </a:xfrm>
        </p:spPr>
        <p:txBody>
          <a:bodyPr anchor="b"/>
          <a:lstStyle>
            <a:lvl1pPr marL="0" indent="0">
              <a:buNone/>
              <a:defRPr sz="6299" b="1"/>
            </a:lvl1pPr>
            <a:lvl2pPr marL="1200013" indent="0">
              <a:buNone/>
              <a:defRPr sz="5249" b="1"/>
            </a:lvl2pPr>
            <a:lvl3pPr marL="2400026" indent="0">
              <a:buNone/>
              <a:defRPr sz="4724" b="1"/>
            </a:lvl3pPr>
            <a:lvl4pPr marL="3600039" indent="0">
              <a:buNone/>
              <a:defRPr sz="4200" b="1"/>
            </a:lvl4pPr>
            <a:lvl5pPr marL="4800051" indent="0">
              <a:buNone/>
              <a:defRPr sz="4200" b="1"/>
            </a:lvl5pPr>
            <a:lvl6pPr marL="6000064" indent="0">
              <a:buNone/>
              <a:defRPr sz="4200" b="1"/>
            </a:lvl6pPr>
            <a:lvl7pPr marL="7200077" indent="0">
              <a:buNone/>
              <a:defRPr sz="4200" b="1"/>
            </a:lvl7pPr>
            <a:lvl8pPr marL="8400090" indent="0">
              <a:buNone/>
              <a:defRPr sz="4200" b="1"/>
            </a:lvl8pPr>
            <a:lvl9pPr marL="9600103" indent="0">
              <a:buNone/>
              <a:defRPr sz="42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04226" y="6575242"/>
            <a:ext cx="13537848" cy="9671191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6200418" y="4412664"/>
            <a:ext cx="13604519" cy="2162578"/>
          </a:xfrm>
        </p:spPr>
        <p:txBody>
          <a:bodyPr anchor="b"/>
          <a:lstStyle>
            <a:lvl1pPr marL="0" indent="0">
              <a:buNone/>
              <a:defRPr sz="6299" b="1"/>
            </a:lvl1pPr>
            <a:lvl2pPr marL="1200013" indent="0">
              <a:buNone/>
              <a:defRPr sz="5249" b="1"/>
            </a:lvl2pPr>
            <a:lvl3pPr marL="2400026" indent="0">
              <a:buNone/>
              <a:defRPr sz="4724" b="1"/>
            </a:lvl3pPr>
            <a:lvl4pPr marL="3600039" indent="0">
              <a:buNone/>
              <a:defRPr sz="4200" b="1"/>
            </a:lvl4pPr>
            <a:lvl5pPr marL="4800051" indent="0">
              <a:buNone/>
              <a:defRPr sz="4200" b="1"/>
            </a:lvl5pPr>
            <a:lvl6pPr marL="6000064" indent="0">
              <a:buNone/>
              <a:defRPr sz="4200" b="1"/>
            </a:lvl6pPr>
            <a:lvl7pPr marL="7200077" indent="0">
              <a:buNone/>
              <a:defRPr sz="4200" b="1"/>
            </a:lvl7pPr>
            <a:lvl8pPr marL="8400090" indent="0">
              <a:buNone/>
              <a:defRPr sz="4200" b="1"/>
            </a:lvl8pPr>
            <a:lvl9pPr marL="9600103" indent="0">
              <a:buNone/>
              <a:defRPr sz="42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6200418" y="6575242"/>
            <a:ext cx="13604519" cy="9671191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91EDDD-F886-44CA-95D4-B66663C7233B}" type="datetimeFigureOut">
              <a:rPr lang="pt-BR" smtClean="0"/>
              <a:t>27/05/2025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6D87A-479F-4D67-BDCF-7FB7D669EC7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503284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91EDDD-F886-44CA-95D4-B66663C7233B}" type="datetimeFigureOut">
              <a:rPr lang="pt-BR" smtClean="0"/>
              <a:t>27/05/2025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6D87A-479F-4D67-BDCF-7FB7D669EC7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878409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91EDDD-F886-44CA-95D4-B66663C7233B}" type="datetimeFigureOut">
              <a:rPr lang="pt-BR" smtClean="0"/>
              <a:t>27/05/2025</a:t>
            </a:fld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6D87A-479F-4D67-BDCF-7FB7D669EC7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57521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4226" y="1200044"/>
            <a:ext cx="10321098" cy="4200155"/>
          </a:xfrm>
        </p:spPr>
        <p:txBody>
          <a:bodyPr anchor="b"/>
          <a:lstStyle>
            <a:lvl1pPr>
              <a:defRPr sz="8399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604519" y="2591763"/>
            <a:ext cx="16200418" cy="12792138"/>
          </a:xfrm>
        </p:spPr>
        <p:txBody>
          <a:bodyPr/>
          <a:lstStyle>
            <a:lvl1pPr>
              <a:defRPr sz="8399"/>
            </a:lvl1pPr>
            <a:lvl2pPr>
              <a:defRPr sz="7349"/>
            </a:lvl2pPr>
            <a:lvl3pPr>
              <a:defRPr sz="6299"/>
            </a:lvl3pPr>
            <a:lvl4pPr>
              <a:defRPr sz="5249"/>
            </a:lvl4pPr>
            <a:lvl5pPr>
              <a:defRPr sz="5249"/>
            </a:lvl5pPr>
            <a:lvl6pPr>
              <a:defRPr sz="5249"/>
            </a:lvl6pPr>
            <a:lvl7pPr>
              <a:defRPr sz="5249"/>
            </a:lvl7pPr>
            <a:lvl8pPr>
              <a:defRPr sz="5249"/>
            </a:lvl8pPr>
            <a:lvl9pPr>
              <a:defRPr sz="5249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04226" y="5400199"/>
            <a:ext cx="10321098" cy="10004536"/>
          </a:xfrm>
        </p:spPr>
        <p:txBody>
          <a:bodyPr/>
          <a:lstStyle>
            <a:lvl1pPr marL="0" indent="0">
              <a:buNone/>
              <a:defRPr sz="4200"/>
            </a:lvl1pPr>
            <a:lvl2pPr marL="1200013" indent="0">
              <a:buNone/>
              <a:defRPr sz="3675"/>
            </a:lvl2pPr>
            <a:lvl3pPr marL="2400026" indent="0">
              <a:buNone/>
              <a:defRPr sz="3150"/>
            </a:lvl3pPr>
            <a:lvl4pPr marL="3600039" indent="0">
              <a:buNone/>
              <a:defRPr sz="2625"/>
            </a:lvl4pPr>
            <a:lvl5pPr marL="4800051" indent="0">
              <a:buNone/>
              <a:defRPr sz="2625"/>
            </a:lvl5pPr>
            <a:lvl6pPr marL="6000064" indent="0">
              <a:buNone/>
              <a:defRPr sz="2625"/>
            </a:lvl6pPr>
            <a:lvl7pPr marL="7200077" indent="0">
              <a:buNone/>
              <a:defRPr sz="2625"/>
            </a:lvl7pPr>
            <a:lvl8pPr marL="8400090" indent="0">
              <a:buNone/>
              <a:defRPr sz="2625"/>
            </a:lvl8pPr>
            <a:lvl9pPr marL="9600103" indent="0">
              <a:buNone/>
              <a:defRPr sz="2625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91EDDD-F886-44CA-95D4-B66663C7233B}" type="datetimeFigureOut">
              <a:rPr lang="pt-BR" smtClean="0"/>
              <a:t>27/05/2025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6D87A-479F-4D67-BDCF-7FB7D669EC7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095830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4226" y="1200044"/>
            <a:ext cx="10321098" cy="4200155"/>
          </a:xfrm>
        </p:spPr>
        <p:txBody>
          <a:bodyPr anchor="b"/>
          <a:lstStyle>
            <a:lvl1pPr>
              <a:defRPr sz="8399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604519" y="2591763"/>
            <a:ext cx="16200418" cy="12792138"/>
          </a:xfrm>
        </p:spPr>
        <p:txBody>
          <a:bodyPr anchor="t"/>
          <a:lstStyle>
            <a:lvl1pPr marL="0" indent="0">
              <a:buNone/>
              <a:defRPr sz="8399"/>
            </a:lvl1pPr>
            <a:lvl2pPr marL="1200013" indent="0">
              <a:buNone/>
              <a:defRPr sz="7349"/>
            </a:lvl2pPr>
            <a:lvl3pPr marL="2400026" indent="0">
              <a:buNone/>
              <a:defRPr sz="6299"/>
            </a:lvl3pPr>
            <a:lvl4pPr marL="3600039" indent="0">
              <a:buNone/>
              <a:defRPr sz="5249"/>
            </a:lvl4pPr>
            <a:lvl5pPr marL="4800051" indent="0">
              <a:buNone/>
              <a:defRPr sz="5249"/>
            </a:lvl5pPr>
            <a:lvl6pPr marL="6000064" indent="0">
              <a:buNone/>
              <a:defRPr sz="5249"/>
            </a:lvl6pPr>
            <a:lvl7pPr marL="7200077" indent="0">
              <a:buNone/>
              <a:defRPr sz="5249"/>
            </a:lvl7pPr>
            <a:lvl8pPr marL="8400090" indent="0">
              <a:buNone/>
              <a:defRPr sz="5249"/>
            </a:lvl8pPr>
            <a:lvl9pPr marL="9600103" indent="0">
              <a:buNone/>
              <a:defRPr sz="5249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04226" y="5400199"/>
            <a:ext cx="10321098" cy="10004536"/>
          </a:xfrm>
        </p:spPr>
        <p:txBody>
          <a:bodyPr/>
          <a:lstStyle>
            <a:lvl1pPr marL="0" indent="0">
              <a:buNone/>
              <a:defRPr sz="4200"/>
            </a:lvl1pPr>
            <a:lvl2pPr marL="1200013" indent="0">
              <a:buNone/>
              <a:defRPr sz="3675"/>
            </a:lvl2pPr>
            <a:lvl3pPr marL="2400026" indent="0">
              <a:buNone/>
              <a:defRPr sz="3150"/>
            </a:lvl3pPr>
            <a:lvl4pPr marL="3600039" indent="0">
              <a:buNone/>
              <a:defRPr sz="2625"/>
            </a:lvl4pPr>
            <a:lvl5pPr marL="4800051" indent="0">
              <a:buNone/>
              <a:defRPr sz="2625"/>
            </a:lvl5pPr>
            <a:lvl6pPr marL="6000064" indent="0">
              <a:buNone/>
              <a:defRPr sz="2625"/>
            </a:lvl6pPr>
            <a:lvl7pPr marL="7200077" indent="0">
              <a:buNone/>
              <a:defRPr sz="2625"/>
            </a:lvl7pPr>
            <a:lvl8pPr marL="8400090" indent="0">
              <a:buNone/>
              <a:defRPr sz="2625"/>
            </a:lvl8pPr>
            <a:lvl9pPr marL="9600103" indent="0">
              <a:buNone/>
              <a:defRPr sz="2625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91EDDD-F886-44CA-95D4-B66663C7233B}" type="datetimeFigureOut">
              <a:rPr lang="pt-BR" smtClean="0"/>
              <a:t>27/05/2025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6D87A-479F-4D67-BDCF-7FB7D669EC7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706350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00057" y="958370"/>
            <a:ext cx="27600712" cy="34792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00057" y="4791843"/>
            <a:ext cx="27600712" cy="114212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00057" y="16683949"/>
            <a:ext cx="7200186" cy="95836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15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491EDDD-F886-44CA-95D4-B66663C7233B}" type="datetimeFigureOut">
              <a:rPr lang="pt-BR" smtClean="0"/>
              <a:t>27/05/2025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600274" y="16683949"/>
            <a:ext cx="10800278" cy="95836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15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600582" y="16683949"/>
            <a:ext cx="7200186" cy="95836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15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AE6D87A-479F-4D67-BDCF-7FB7D669EC7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027983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2400026" rtl="0" eaLnBrk="1" latinLnBrk="0" hangingPunct="1">
        <a:lnSpc>
          <a:spcPct val="90000"/>
        </a:lnSpc>
        <a:spcBef>
          <a:spcPct val="0"/>
        </a:spcBef>
        <a:buNone/>
        <a:defRPr sz="1154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00006" indent="-600006" algn="l" defTabSz="2400026" rtl="0" eaLnBrk="1" latinLnBrk="0" hangingPunct="1">
        <a:lnSpc>
          <a:spcPct val="90000"/>
        </a:lnSpc>
        <a:spcBef>
          <a:spcPts val="2625"/>
        </a:spcBef>
        <a:buFont typeface="Arial" panose="020B0604020202020204" pitchFamily="34" charset="0"/>
        <a:buChar char="•"/>
        <a:defRPr sz="7349" kern="1200">
          <a:solidFill>
            <a:schemeClr val="tx1"/>
          </a:solidFill>
          <a:latin typeface="+mn-lt"/>
          <a:ea typeface="+mn-ea"/>
          <a:cs typeface="+mn-cs"/>
        </a:defRPr>
      </a:lvl1pPr>
      <a:lvl2pPr marL="1800019" indent="-600006" algn="l" defTabSz="2400026" rtl="0" eaLnBrk="1" latinLnBrk="0" hangingPunct="1">
        <a:lnSpc>
          <a:spcPct val="90000"/>
        </a:lnSpc>
        <a:spcBef>
          <a:spcPts val="1312"/>
        </a:spcBef>
        <a:buFont typeface="Arial" panose="020B0604020202020204" pitchFamily="34" charset="0"/>
        <a:buChar char="•"/>
        <a:defRPr sz="6299" kern="1200">
          <a:solidFill>
            <a:schemeClr val="tx1"/>
          </a:solidFill>
          <a:latin typeface="+mn-lt"/>
          <a:ea typeface="+mn-ea"/>
          <a:cs typeface="+mn-cs"/>
        </a:defRPr>
      </a:lvl2pPr>
      <a:lvl3pPr marL="3000032" indent="-600006" algn="l" defTabSz="2400026" rtl="0" eaLnBrk="1" latinLnBrk="0" hangingPunct="1">
        <a:lnSpc>
          <a:spcPct val="90000"/>
        </a:lnSpc>
        <a:spcBef>
          <a:spcPts val="1312"/>
        </a:spcBef>
        <a:buFont typeface="Arial" panose="020B0604020202020204" pitchFamily="34" charset="0"/>
        <a:buChar char="•"/>
        <a:defRPr sz="5249" kern="1200">
          <a:solidFill>
            <a:schemeClr val="tx1"/>
          </a:solidFill>
          <a:latin typeface="+mn-lt"/>
          <a:ea typeface="+mn-ea"/>
          <a:cs typeface="+mn-cs"/>
        </a:defRPr>
      </a:lvl3pPr>
      <a:lvl4pPr marL="4200045" indent="-600006" algn="l" defTabSz="2400026" rtl="0" eaLnBrk="1" latinLnBrk="0" hangingPunct="1">
        <a:lnSpc>
          <a:spcPct val="90000"/>
        </a:lnSpc>
        <a:spcBef>
          <a:spcPts val="1312"/>
        </a:spcBef>
        <a:buFont typeface="Arial" panose="020B0604020202020204" pitchFamily="34" charset="0"/>
        <a:buChar char="•"/>
        <a:defRPr sz="4724" kern="1200">
          <a:solidFill>
            <a:schemeClr val="tx1"/>
          </a:solidFill>
          <a:latin typeface="+mn-lt"/>
          <a:ea typeface="+mn-ea"/>
          <a:cs typeface="+mn-cs"/>
        </a:defRPr>
      </a:lvl4pPr>
      <a:lvl5pPr marL="5400058" indent="-600006" algn="l" defTabSz="2400026" rtl="0" eaLnBrk="1" latinLnBrk="0" hangingPunct="1">
        <a:lnSpc>
          <a:spcPct val="90000"/>
        </a:lnSpc>
        <a:spcBef>
          <a:spcPts val="1312"/>
        </a:spcBef>
        <a:buFont typeface="Arial" panose="020B0604020202020204" pitchFamily="34" charset="0"/>
        <a:buChar char="•"/>
        <a:defRPr sz="4724" kern="1200">
          <a:solidFill>
            <a:schemeClr val="tx1"/>
          </a:solidFill>
          <a:latin typeface="+mn-lt"/>
          <a:ea typeface="+mn-ea"/>
          <a:cs typeface="+mn-cs"/>
        </a:defRPr>
      </a:lvl5pPr>
      <a:lvl6pPr marL="6600071" indent="-600006" algn="l" defTabSz="2400026" rtl="0" eaLnBrk="1" latinLnBrk="0" hangingPunct="1">
        <a:lnSpc>
          <a:spcPct val="90000"/>
        </a:lnSpc>
        <a:spcBef>
          <a:spcPts val="1312"/>
        </a:spcBef>
        <a:buFont typeface="Arial" panose="020B0604020202020204" pitchFamily="34" charset="0"/>
        <a:buChar char="•"/>
        <a:defRPr sz="4724" kern="1200">
          <a:solidFill>
            <a:schemeClr val="tx1"/>
          </a:solidFill>
          <a:latin typeface="+mn-lt"/>
          <a:ea typeface="+mn-ea"/>
          <a:cs typeface="+mn-cs"/>
        </a:defRPr>
      </a:lvl6pPr>
      <a:lvl7pPr marL="7800083" indent="-600006" algn="l" defTabSz="2400026" rtl="0" eaLnBrk="1" latinLnBrk="0" hangingPunct="1">
        <a:lnSpc>
          <a:spcPct val="90000"/>
        </a:lnSpc>
        <a:spcBef>
          <a:spcPts val="1312"/>
        </a:spcBef>
        <a:buFont typeface="Arial" panose="020B0604020202020204" pitchFamily="34" charset="0"/>
        <a:buChar char="•"/>
        <a:defRPr sz="4724" kern="1200">
          <a:solidFill>
            <a:schemeClr val="tx1"/>
          </a:solidFill>
          <a:latin typeface="+mn-lt"/>
          <a:ea typeface="+mn-ea"/>
          <a:cs typeface="+mn-cs"/>
        </a:defRPr>
      </a:lvl7pPr>
      <a:lvl8pPr marL="9000096" indent="-600006" algn="l" defTabSz="2400026" rtl="0" eaLnBrk="1" latinLnBrk="0" hangingPunct="1">
        <a:lnSpc>
          <a:spcPct val="90000"/>
        </a:lnSpc>
        <a:spcBef>
          <a:spcPts val="1312"/>
        </a:spcBef>
        <a:buFont typeface="Arial" panose="020B0604020202020204" pitchFamily="34" charset="0"/>
        <a:buChar char="•"/>
        <a:defRPr sz="4724" kern="1200">
          <a:solidFill>
            <a:schemeClr val="tx1"/>
          </a:solidFill>
          <a:latin typeface="+mn-lt"/>
          <a:ea typeface="+mn-ea"/>
          <a:cs typeface="+mn-cs"/>
        </a:defRPr>
      </a:lvl8pPr>
      <a:lvl9pPr marL="10200109" indent="-600006" algn="l" defTabSz="2400026" rtl="0" eaLnBrk="1" latinLnBrk="0" hangingPunct="1">
        <a:lnSpc>
          <a:spcPct val="90000"/>
        </a:lnSpc>
        <a:spcBef>
          <a:spcPts val="1312"/>
        </a:spcBef>
        <a:buFont typeface="Arial" panose="020B0604020202020204" pitchFamily="34" charset="0"/>
        <a:buChar char="•"/>
        <a:defRPr sz="472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400026" rtl="0" eaLnBrk="1" latinLnBrk="0" hangingPunct="1">
        <a:defRPr sz="4724" kern="1200">
          <a:solidFill>
            <a:schemeClr val="tx1"/>
          </a:solidFill>
          <a:latin typeface="+mn-lt"/>
          <a:ea typeface="+mn-ea"/>
          <a:cs typeface="+mn-cs"/>
        </a:defRPr>
      </a:lvl1pPr>
      <a:lvl2pPr marL="1200013" algn="l" defTabSz="2400026" rtl="0" eaLnBrk="1" latinLnBrk="0" hangingPunct="1">
        <a:defRPr sz="4724" kern="1200">
          <a:solidFill>
            <a:schemeClr val="tx1"/>
          </a:solidFill>
          <a:latin typeface="+mn-lt"/>
          <a:ea typeface="+mn-ea"/>
          <a:cs typeface="+mn-cs"/>
        </a:defRPr>
      </a:lvl2pPr>
      <a:lvl3pPr marL="2400026" algn="l" defTabSz="2400026" rtl="0" eaLnBrk="1" latinLnBrk="0" hangingPunct="1">
        <a:defRPr sz="4724" kern="1200">
          <a:solidFill>
            <a:schemeClr val="tx1"/>
          </a:solidFill>
          <a:latin typeface="+mn-lt"/>
          <a:ea typeface="+mn-ea"/>
          <a:cs typeface="+mn-cs"/>
        </a:defRPr>
      </a:lvl3pPr>
      <a:lvl4pPr marL="3600039" algn="l" defTabSz="2400026" rtl="0" eaLnBrk="1" latinLnBrk="0" hangingPunct="1">
        <a:defRPr sz="4724" kern="1200">
          <a:solidFill>
            <a:schemeClr val="tx1"/>
          </a:solidFill>
          <a:latin typeface="+mn-lt"/>
          <a:ea typeface="+mn-ea"/>
          <a:cs typeface="+mn-cs"/>
        </a:defRPr>
      </a:lvl4pPr>
      <a:lvl5pPr marL="4800051" algn="l" defTabSz="2400026" rtl="0" eaLnBrk="1" latinLnBrk="0" hangingPunct="1">
        <a:defRPr sz="4724" kern="1200">
          <a:solidFill>
            <a:schemeClr val="tx1"/>
          </a:solidFill>
          <a:latin typeface="+mn-lt"/>
          <a:ea typeface="+mn-ea"/>
          <a:cs typeface="+mn-cs"/>
        </a:defRPr>
      </a:lvl5pPr>
      <a:lvl6pPr marL="6000064" algn="l" defTabSz="2400026" rtl="0" eaLnBrk="1" latinLnBrk="0" hangingPunct="1">
        <a:defRPr sz="4724" kern="1200">
          <a:solidFill>
            <a:schemeClr val="tx1"/>
          </a:solidFill>
          <a:latin typeface="+mn-lt"/>
          <a:ea typeface="+mn-ea"/>
          <a:cs typeface="+mn-cs"/>
        </a:defRPr>
      </a:lvl6pPr>
      <a:lvl7pPr marL="7200077" algn="l" defTabSz="2400026" rtl="0" eaLnBrk="1" latinLnBrk="0" hangingPunct="1">
        <a:defRPr sz="4724" kern="1200">
          <a:solidFill>
            <a:schemeClr val="tx1"/>
          </a:solidFill>
          <a:latin typeface="+mn-lt"/>
          <a:ea typeface="+mn-ea"/>
          <a:cs typeface="+mn-cs"/>
        </a:defRPr>
      </a:lvl7pPr>
      <a:lvl8pPr marL="8400090" algn="l" defTabSz="2400026" rtl="0" eaLnBrk="1" latinLnBrk="0" hangingPunct="1">
        <a:defRPr sz="4724" kern="1200">
          <a:solidFill>
            <a:schemeClr val="tx1"/>
          </a:solidFill>
          <a:latin typeface="+mn-lt"/>
          <a:ea typeface="+mn-ea"/>
          <a:cs typeface="+mn-cs"/>
        </a:defRPr>
      </a:lvl8pPr>
      <a:lvl9pPr marL="9600103" algn="l" defTabSz="2400026" rtl="0" eaLnBrk="1" latinLnBrk="0" hangingPunct="1">
        <a:defRPr sz="472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chart" Target="../charts/chart1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14.png"/><Relationship Id="rId18" Type="http://schemas.microsoft.com/office/2007/relationships/hdphoto" Target="../media/hdphoto8.wdp"/><Relationship Id="rId3" Type="http://schemas.openxmlformats.org/officeDocument/2006/relationships/image" Target="../media/image2.png"/><Relationship Id="rId7" Type="http://schemas.openxmlformats.org/officeDocument/2006/relationships/image" Target="../media/image11.png"/><Relationship Id="rId12" Type="http://schemas.microsoft.com/office/2007/relationships/hdphoto" Target="../media/hdphoto5.wdp"/><Relationship Id="rId17" Type="http://schemas.openxmlformats.org/officeDocument/2006/relationships/image" Target="../media/image16.png"/><Relationship Id="rId2" Type="http://schemas.openxmlformats.org/officeDocument/2006/relationships/image" Target="../media/image9.jpg"/><Relationship Id="rId16" Type="http://schemas.microsoft.com/office/2007/relationships/hdphoto" Target="../media/hdphoto7.wdp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11" Type="http://schemas.openxmlformats.org/officeDocument/2006/relationships/image" Target="../media/image13.png"/><Relationship Id="rId5" Type="http://schemas.openxmlformats.org/officeDocument/2006/relationships/image" Target="../media/image10.png"/><Relationship Id="rId15" Type="http://schemas.openxmlformats.org/officeDocument/2006/relationships/image" Target="../media/image15.png"/><Relationship Id="rId10" Type="http://schemas.microsoft.com/office/2007/relationships/hdphoto" Target="../media/hdphoto4.wdp"/><Relationship Id="rId19" Type="http://schemas.openxmlformats.org/officeDocument/2006/relationships/image" Target="../media/image4.png"/><Relationship Id="rId4" Type="http://schemas.openxmlformats.org/officeDocument/2006/relationships/image" Target="../media/image6.png"/><Relationship Id="rId9" Type="http://schemas.openxmlformats.org/officeDocument/2006/relationships/image" Target="../media/image12.png"/><Relationship Id="rId14" Type="http://schemas.microsoft.com/office/2007/relationships/hdphoto" Target="../media/hdphoto6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 descr="Mulher com flor no cabelo&#10;&#10;O conteúdo gerado por IA pode estar incorreto.">
            <a:extLst>
              <a:ext uri="{FF2B5EF4-FFF2-40B4-BE49-F238E27FC236}">
                <a16:creationId xmlns:a16="http://schemas.microsoft.com/office/drawing/2014/main" id="{3C66BCC7-0956-81B2-3C1B-D54E4BBC0A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985" r="14812" b="4588"/>
          <a:stretch/>
        </p:blipFill>
        <p:spPr>
          <a:xfrm>
            <a:off x="-28514" y="0"/>
            <a:ext cx="32029339" cy="18000663"/>
          </a:xfrm>
          <a:prstGeom prst="rect">
            <a:avLst/>
          </a:prstGeom>
        </p:spPr>
      </p:pic>
      <p:sp>
        <p:nvSpPr>
          <p:cNvPr id="7" name="Retângulo 6">
            <a:extLst>
              <a:ext uri="{FF2B5EF4-FFF2-40B4-BE49-F238E27FC236}">
                <a16:creationId xmlns:a16="http://schemas.microsoft.com/office/drawing/2014/main" id="{54FCB076-ACDD-9A5C-4FC0-D9020FE23AE3}"/>
              </a:ext>
            </a:extLst>
          </p:cNvPr>
          <p:cNvSpPr/>
          <p:nvPr/>
        </p:nvSpPr>
        <p:spPr>
          <a:xfrm>
            <a:off x="-4876961" y="999772"/>
            <a:ext cx="3250617" cy="2096236"/>
          </a:xfrm>
          <a:prstGeom prst="rect">
            <a:avLst/>
          </a:prstGeom>
          <a:solidFill>
            <a:srgbClr val="F6F1E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600"/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2AAF2113-6484-B0ED-A20D-EF240FCC197C}"/>
              </a:ext>
            </a:extLst>
          </p:cNvPr>
          <p:cNvSpPr/>
          <p:nvPr/>
        </p:nvSpPr>
        <p:spPr>
          <a:xfrm>
            <a:off x="-4876961" y="3374080"/>
            <a:ext cx="3250617" cy="2096236"/>
          </a:xfrm>
          <a:prstGeom prst="rect">
            <a:avLst/>
          </a:prstGeom>
          <a:solidFill>
            <a:srgbClr val="79A94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600">
              <a:solidFill>
                <a:srgbClr val="79A944"/>
              </a:solidFill>
            </a:endParaRPr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AF709007-49E7-67F3-F1C4-75A4F166B40A}"/>
              </a:ext>
            </a:extLst>
          </p:cNvPr>
          <p:cNvSpPr/>
          <p:nvPr/>
        </p:nvSpPr>
        <p:spPr>
          <a:xfrm>
            <a:off x="-4876961" y="5748388"/>
            <a:ext cx="3250617" cy="2096236"/>
          </a:xfrm>
          <a:prstGeom prst="rect">
            <a:avLst/>
          </a:prstGeom>
          <a:solidFill>
            <a:srgbClr val="F0A35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600">
              <a:solidFill>
                <a:srgbClr val="79A944"/>
              </a:solidFill>
            </a:endParaRPr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9473B538-90F6-F83F-88C0-BB4777FC0C66}"/>
              </a:ext>
            </a:extLst>
          </p:cNvPr>
          <p:cNvSpPr/>
          <p:nvPr/>
        </p:nvSpPr>
        <p:spPr>
          <a:xfrm>
            <a:off x="-4876961" y="8122696"/>
            <a:ext cx="3250617" cy="2096236"/>
          </a:xfrm>
          <a:prstGeom prst="rect">
            <a:avLst/>
          </a:prstGeom>
          <a:solidFill>
            <a:srgbClr val="254E0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600">
              <a:solidFill>
                <a:srgbClr val="79A944"/>
              </a:solidFill>
            </a:endParaRPr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02A8DD00-8C5D-F783-B20E-CB72B8623FFF}"/>
              </a:ext>
            </a:extLst>
          </p:cNvPr>
          <p:cNvSpPr/>
          <p:nvPr/>
        </p:nvSpPr>
        <p:spPr>
          <a:xfrm>
            <a:off x="-28514" y="0"/>
            <a:ext cx="32029339" cy="18000663"/>
          </a:xfrm>
          <a:prstGeom prst="rect">
            <a:avLst/>
          </a:prstGeom>
          <a:solidFill>
            <a:srgbClr val="094F27">
              <a:alpha val="62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600" dirty="0"/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CA3C4EB6-9AC5-E24A-A74C-F2695DC7B1C1}"/>
              </a:ext>
            </a:extLst>
          </p:cNvPr>
          <p:cNvSpPr/>
          <p:nvPr/>
        </p:nvSpPr>
        <p:spPr>
          <a:xfrm>
            <a:off x="-4876961" y="10489875"/>
            <a:ext cx="3250617" cy="2096236"/>
          </a:xfrm>
          <a:prstGeom prst="rect">
            <a:avLst/>
          </a:prstGeom>
          <a:solidFill>
            <a:srgbClr val="094F2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600">
              <a:solidFill>
                <a:srgbClr val="254E0A"/>
              </a:solidFill>
            </a:endParaRPr>
          </a:p>
        </p:txBody>
      </p:sp>
      <p:pic>
        <p:nvPicPr>
          <p:cNvPr id="18" name="Imagem 17" descr="Uma imagem contendo Texto&#10;&#10;O conteúdo gerado por IA pode estar incorreto.">
            <a:extLst>
              <a:ext uri="{FF2B5EF4-FFF2-40B4-BE49-F238E27FC236}">
                <a16:creationId xmlns:a16="http://schemas.microsoft.com/office/drawing/2014/main" id="{E50AC4C6-6D6B-C0B9-5C0A-9EDC9FE5A6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31" r="47731" b="35506"/>
          <a:stretch/>
        </p:blipFill>
        <p:spPr>
          <a:xfrm>
            <a:off x="-5578079" y="-4085356"/>
            <a:ext cx="15701793" cy="8600695"/>
          </a:xfrm>
          <a:prstGeom prst="rect">
            <a:avLst/>
          </a:prstGeom>
        </p:spPr>
      </p:pic>
      <p:pic>
        <p:nvPicPr>
          <p:cNvPr id="19" name="Imagem 18" descr="Uma imagem contendo Texto&#10;&#10;O conteúdo gerado por IA pode estar incorreto.">
            <a:extLst>
              <a:ext uri="{FF2B5EF4-FFF2-40B4-BE49-F238E27FC236}">
                <a16:creationId xmlns:a16="http://schemas.microsoft.com/office/drawing/2014/main" id="{8FC4B9E7-04B0-5B1A-CE5F-2D341D905C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237" t="26292" r="4708" b="38495"/>
          <a:stretch/>
        </p:blipFill>
        <p:spPr>
          <a:xfrm rot="168587">
            <a:off x="22934458" y="10138375"/>
            <a:ext cx="12468081" cy="8976416"/>
          </a:xfrm>
          <a:prstGeom prst="rect">
            <a:avLst/>
          </a:prstGeom>
        </p:spPr>
      </p:pic>
      <p:pic>
        <p:nvPicPr>
          <p:cNvPr id="20" name="Imagem 19" descr="Uma imagem contendo Texto&#10;&#10;O conteúdo gerado por IA pode estar incorreto.">
            <a:extLst>
              <a:ext uri="{FF2B5EF4-FFF2-40B4-BE49-F238E27FC236}">
                <a16:creationId xmlns:a16="http://schemas.microsoft.com/office/drawing/2014/main" id="{30C250B2-ED88-0449-B993-72F1F5FCC8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802" r="2541" b="81064"/>
          <a:stretch/>
        </p:blipFill>
        <p:spPr>
          <a:xfrm rot="16200000">
            <a:off x="-1073872" y="12061006"/>
            <a:ext cx="3422429" cy="3757541"/>
          </a:xfrm>
          <a:prstGeom prst="rect">
            <a:avLst/>
          </a:prstGeom>
        </p:spPr>
      </p:pic>
      <p:pic>
        <p:nvPicPr>
          <p:cNvPr id="22" name="Imagem 21" descr="Uma imagem contendo Texto&#10;&#10;O conteúdo gerado por IA pode estar incorreto.">
            <a:extLst>
              <a:ext uri="{FF2B5EF4-FFF2-40B4-BE49-F238E27FC236}">
                <a16:creationId xmlns:a16="http://schemas.microsoft.com/office/drawing/2014/main" id="{C01F8856-5B13-0AF5-8D79-C1CAA73AB8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069" r="25109" b="79068"/>
          <a:stretch/>
        </p:blipFill>
        <p:spPr>
          <a:xfrm>
            <a:off x="23408227" y="9697130"/>
            <a:ext cx="4155548" cy="4584887"/>
          </a:xfrm>
          <a:prstGeom prst="rect">
            <a:avLst/>
          </a:prstGeom>
        </p:spPr>
      </p:pic>
      <p:pic>
        <p:nvPicPr>
          <p:cNvPr id="24" name="Imagem 23" descr="Uma imagem contendo Texto&#10;&#10;O conteúdo gerado por IA pode estar incorreto.">
            <a:extLst>
              <a:ext uri="{FF2B5EF4-FFF2-40B4-BE49-F238E27FC236}">
                <a16:creationId xmlns:a16="http://schemas.microsoft.com/office/drawing/2014/main" id="{CDF7B9AA-A15F-FC7A-D2A5-6E705E034E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9" t="79068" r="84572" b="6787"/>
          <a:stretch/>
        </p:blipFill>
        <p:spPr>
          <a:xfrm>
            <a:off x="1783169" y="1227422"/>
            <a:ext cx="2994625" cy="2806781"/>
          </a:xfrm>
          <a:prstGeom prst="rect">
            <a:avLst/>
          </a:prstGeom>
        </p:spPr>
      </p:pic>
      <p:pic>
        <p:nvPicPr>
          <p:cNvPr id="27" name="Imagem 26" descr="Texto&#10;&#10;O conteúdo gerado por IA pode estar incorreto.">
            <a:extLst>
              <a:ext uri="{FF2B5EF4-FFF2-40B4-BE49-F238E27FC236}">
                <a16:creationId xmlns:a16="http://schemas.microsoft.com/office/drawing/2014/main" id="{0607714F-BD63-7ECA-F92F-3C01C39E7EF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467"/>
          <a:stretch/>
        </p:blipFill>
        <p:spPr>
          <a:xfrm>
            <a:off x="2192553" y="4828441"/>
            <a:ext cx="14819778" cy="5348331"/>
          </a:xfrm>
          <a:prstGeom prst="rect">
            <a:avLst/>
          </a:prstGeom>
        </p:spPr>
      </p:pic>
      <p:pic>
        <p:nvPicPr>
          <p:cNvPr id="17" name="Imagem 16" descr="Uma imagem contendo Texto&#10;&#10;O conteúdo gerado por IA pode estar incorreto.">
            <a:extLst>
              <a:ext uri="{FF2B5EF4-FFF2-40B4-BE49-F238E27FC236}">
                <a16:creationId xmlns:a16="http://schemas.microsoft.com/office/drawing/2014/main" id="{FAA5FAA9-DC27-9605-7C17-40EEF88AC3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83" t="62174" r="25313" b="11561"/>
          <a:stretch/>
        </p:blipFill>
        <p:spPr>
          <a:xfrm>
            <a:off x="23493787" y="13161146"/>
            <a:ext cx="5433106" cy="5212065"/>
          </a:xfrm>
          <a:prstGeom prst="rect">
            <a:avLst/>
          </a:prstGeom>
        </p:spPr>
      </p:pic>
      <p:pic>
        <p:nvPicPr>
          <p:cNvPr id="28" name="Imagem 27" descr="Uma imagem contendo Texto&#10;&#10;O conteúdo gerado por IA pode estar incorreto.">
            <a:extLst>
              <a:ext uri="{FF2B5EF4-FFF2-40B4-BE49-F238E27FC236}">
                <a16:creationId xmlns:a16="http://schemas.microsoft.com/office/drawing/2014/main" id="{18B8835D-B137-3EDC-D711-D371CC0BF5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83" t="62174" r="25313" b="11561"/>
          <a:stretch/>
        </p:blipFill>
        <p:spPr>
          <a:xfrm>
            <a:off x="-677892" y="11537993"/>
            <a:ext cx="2912427" cy="2793938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351DE1A3-F801-7337-7AFB-ACA5BBF9A1DE}"/>
              </a:ext>
            </a:extLst>
          </p:cNvPr>
          <p:cNvSpPr txBox="1"/>
          <p:nvPr/>
        </p:nvSpPr>
        <p:spPr>
          <a:xfrm>
            <a:off x="2366191" y="9706239"/>
            <a:ext cx="1568910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9600" b="1" spc="-300" dirty="0">
                <a:solidFill>
                  <a:schemeClr val="bg1"/>
                </a:solidFill>
                <a:latin typeface="Avenir Next LT Pro" panose="020B0504020202020204" pitchFamily="34" charset="0"/>
              </a:rPr>
              <a:t>Dados de mercado do setor</a:t>
            </a:r>
          </a:p>
        </p:txBody>
      </p:sp>
      <p:sp>
        <p:nvSpPr>
          <p:cNvPr id="4" name="Retângulo: Cantos Arredondados 3">
            <a:extLst>
              <a:ext uri="{FF2B5EF4-FFF2-40B4-BE49-F238E27FC236}">
                <a16:creationId xmlns:a16="http://schemas.microsoft.com/office/drawing/2014/main" id="{37E30428-B7E1-09CF-BD57-C46F38795F13}"/>
              </a:ext>
            </a:extLst>
          </p:cNvPr>
          <p:cNvSpPr/>
          <p:nvPr/>
        </p:nvSpPr>
        <p:spPr>
          <a:xfrm>
            <a:off x="2489734" y="11690193"/>
            <a:ext cx="5294366" cy="883983"/>
          </a:xfrm>
          <a:prstGeom prst="roundRect">
            <a:avLst/>
          </a:prstGeom>
          <a:solidFill>
            <a:srgbClr val="93D13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756" dirty="0">
                <a:solidFill>
                  <a:srgbClr val="005448"/>
                </a:solidFill>
                <a:latin typeface="Avenir Next LT Pro Demi" panose="020B0704020202020204" pitchFamily="34" charset="0"/>
              </a:rPr>
              <a:t>Pesquisa </a:t>
            </a:r>
            <a:r>
              <a:rPr lang="pt-BR" sz="2756" dirty="0" err="1">
                <a:solidFill>
                  <a:srgbClr val="005448"/>
                </a:solidFill>
                <a:latin typeface="Avenir Next LT Pro Demi" panose="020B0704020202020204" pitchFamily="34" charset="0"/>
              </a:rPr>
              <a:t>Blink</a:t>
            </a:r>
            <a:r>
              <a:rPr lang="pt-BR" sz="2756" dirty="0">
                <a:solidFill>
                  <a:srgbClr val="005448"/>
                </a:solidFill>
                <a:latin typeface="Avenir Next LT Pro Demi" panose="020B0704020202020204" pitchFamily="34" charset="0"/>
              </a:rPr>
              <a:t>/CropLife Brasil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F0B10233-448F-F86D-1B9B-BB7EABDE63B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4535" y="15253432"/>
            <a:ext cx="14097665" cy="2152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06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" grpId="0"/>
      <p:bldP spid="4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AEB5E3-691E-B1C3-6A40-0B2B112AC0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Imagem 39" descr="Mão segurando flor branca&#10;&#10;Descrição gerada automaticamente com confiança média">
            <a:extLst>
              <a:ext uri="{FF2B5EF4-FFF2-40B4-BE49-F238E27FC236}">
                <a16:creationId xmlns:a16="http://schemas.microsoft.com/office/drawing/2014/main" id="{6F4640AE-8BEF-4919-5927-66B543063BF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97" t="-70" r="3523" b="70"/>
          <a:stretch/>
        </p:blipFill>
        <p:spPr>
          <a:xfrm>
            <a:off x="1" y="-12585"/>
            <a:ext cx="31997421" cy="18013247"/>
          </a:xfrm>
          <a:prstGeom prst="rect">
            <a:avLst/>
          </a:prstGeom>
        </p:spPr>
      </p:pic>
      <p:sp>
        <p:nvSpPr>
          <p:cNvPr id="8" name="Retângulo 7">
            <a:extLst>
              <a:ext uri="{FF2B5EF4-FFF2-40B4-BE49-F238E27FC236}">
                <a16:creationId xmlns:a16="http://schemas.microsoft.com/office/drawing/2014/main" id="{C0618BE3-82B9-8C10-0623-9093F6AEFB4F}"/>
              </a:ext>
            </a:extLst>
          </p:cNvPr>
          <p:cNvSpPr/>
          <p:nvPr/>
        </p:nvSpPr>
        <p:spPr>
          <a:xfrm>
            <a:off x="-1" y="-1"/>
            <a:ext cx="32000825" cy="18013247"/>
          </a:xfrm>
          <a:prstGeom prst="rect">
            <a:avLst/>
          </a:prstGeom>
          <a:gradFill>
            <a:gsLst>
              <a:gs pos="0">
                <a:srgbClr val="094F27"/>
              </a:gs>
              <a:gs pos="100000">
                <a:srgbClr val="094F27">
                  <a:alpha val="26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600"/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36557473-D637-7078-61E0-39E46EE9C7C8}"/>
              </a:ext>
            </a:extLst>
          </p:cNvPr>
          <p:cNvSpPr/>
          <p:nvPr/>
        </p:nvSpPr>
        <p:spPr>
          <a:xfrm>
            <a:off x="-4876961" y="999772"/>
            <a:ext cx="3250617" cy="2096236"/>
          </a:xfrm>
          <a:prstGeom prst="rect">
            <a:avLst/>
          </a:prstGeom>
          <a:solidFill>
            <a:srgbClr val="F6F1E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600"/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ADC1CA63-20FA-1E30-FC0B-03DC35D95ABD}"/>
              </a:ext>
            </a:extLst>
          </p:cNvPr>
          <p:cNvSpPr/>
          <p:nvPr/>
        </p:nvSpPr>
        <p:spPr>
          <a:xfrm>
            <a:off x="-4876961" y="3374080"/>
            <a:ext cx="3250617" cy="2096236"/>
          </a:xfrm>
          <a:prstGeom prst="rect">
            <a:avLst/>
          </a:prstGeom>
          <a:solidFill>
            <a:srgbClr val="79A94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600">
              <a:solidFill>
                <a:srgbClr val="79A944"/>
              </a:solidFill>
            </a:endParaRPr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1B4DBE08-37F4-F744-92C4-9BBA1E368D19}"/>
              </a:ext>
            </a:extLst>
          </p:cNvPr>
          <p:cNvSpPr/>
          <p:nvPr/>
        </p:nvSpPr>
        <p:spPr>
          <a:xfrm>
            <a:off x="-4876961" y="5748388"/>
            <a:ext cx="3250617" cy="2096236"/>
          </a:xfrm>
          <a:prstGeom prst="rect">
            <a:avLst/>
          </a:prstGeom>
          <a:solidFill>
            <a:srgbClr val="F0A35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600">
              <a:solidFill>
                <a:srgbClr val="79A944"/>
              </a:solidFill>
            </a:endParaRPr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B8F233B8-A2B7-D94C-61FC-439209A31C98}"/>
              </a:ext>
            </a:extLst>
          </p:cNvPr>
          <p:cNvSpPr/>
          <p:nvPr/>
        </p:nvSpPr>
        <p:spPr>
          <a:xfrm>
            <a:off x="-4876961" y="8122696"/>
            <a:ext cx="3250617" cy="2096236"/>
          </a:xfrm>
          <a:prstGeom prst="rect">
            <a:avLst/>
          </a:prstGeom>
          <a:solidFill>
            <a:srgbClr val="254E0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600">
              <a:solidFill>
                <a:srgbClr val="79A944"/>
              </a:solidFill>
            </a:endParaRPr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E3716A18-7AE7-80C5-A0CF-2E421ED423D9}"/>
              </a:ext>
            </a:extLst>
          </p:cNvPr>
          <p:cNvSpPr/>
          <p:nvPr/>
        </p:nvSpPr>
        <p:spPr>
          <a:xfrm>
            <a:off x="-4876961" y="10489875"/>
            <a:ext cx="3250617" cy="2096236"/>
          </a:xfrm>
          <a:prstGeom prst="rect">
            <a:avLst/>
          </a:prstGeom>
          <a:solidFill>
            <a:srgbClr val="094F2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600">
              <a:solidFill>
                <a:srgbClr val="254E0A"/>
              </a:solidFill>
            </a:endParaRPr>
          </a:p>
        </p:txBody>
      </p:sp>
      <p:pic>
        <p:nvPicPr>
          <p:cNvPr id="18" name="Imagem 17" descr="Uma imagem contendo Texto&#10;&#10;O conteúdo gerado por IA pode estar incorreto.">
            <a:extLst>
              <a:ext uri="{FF2B5EF4-FFF2-40B4-BE49-F238E27FC236}">
                <a16:creationId xmlns:a16="http://schemas.microsoft.com/office/drawing/2014/main" id="{859C5BC0-6668-E04D-A9DB-60439A2D02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31" r="47731" b="35506"/>
          <a:stretch/>
        </p:blipFill>
        <p:spPr>
          <a:xfrm rot="20153938">
            <a:off x="6432215" y="-7270574"/>
            <a:ext cx="6615859" cy="3623852"/>
          </a:xfrm>
          <a:prstGeom prst="rect">
            <a:avLst/>
          </a:prstGeom>
        </p:spPr>
      </p:pic>
      <p:pic>
        <p:nvPicPr>
          <p:cNvPr id="19" name="Imagem 18" descr="Uma imagem contendo Texto&#10;&#10;O conteúdo gerado por IA pode estar incorreto.">
            <a:extLst>
              <a:ext uri="{FF2B5EF4-FFF2-40B4-BE49-F238E27FC236}">
                <a16:creationId xmlns:a16="http://schemas.microsoft.com/office/drawing/2014/main" id="{4B82CD63-F230-1933-5481-2054ABB3F7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237" t="25028" r="11085" b="38495"/>
          <a:stretch/>
        </p:blipFill>
        <p:spPr>
          <a:xfrm>
            <a:off x="25616158" y="-1454119"/>
            <a:ext cx="10062663" cy="9298743"/>
          </a:xfrm>
          <a:prstGeom prst="rect">
            <a:avLst/>
          </a:prstGeom>
        </p:spPr>
      </p:pic>
      <p:pic>
        <p:nvPicPr>
          <p:cNvPr id="20" name="Imagem 19" descr="Uma imagem contendo Texto&#10;&#10;O conteúdo gerado por IA pode estar incorreto.">
            <a:extLst>
              <a:ext uri="{FF2B5EF4-FFF2-40B4-BE49-F238E27FC236}">
                <a16:creationId xmlns:a16="http://schemas.microsoft.com/office/drawing/2014/main" id="{F17D254A-88BF-74DE-375F-EF91D316CB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263" t="2727" r="3504" b="80162"/>
          <a:stretch/>
        </p:blipFill>
        <p:spPr>
          <a:xfrm rot="16200000">
            <a:off x="-1131767" y="14192124"/>
            <a:ext cx="5745352" cy="5914480"/>
          </a:xfrm>
          <a:prstGeom prst="rect">
            <a:avLst/>
          </a:prstGeom>
        </p:spPr>
      </p:pic>
      <p:grpSp>
        <p:nvGrpSpPr>
          <p:cNvPr id="6" name="Agrupar 5">
            <a:extLst>
              <a:ext uri="{FF2B5EF4-FFF2-40B4-BE49-F238E27FC236}">
                <a16:creationId xmlns:a16="http://schemas.microsoft.com/office/drawing/2014/main" id="{D490ECE3-251B-C886-B35B-B0E9DE87407B}"/>
              </a:ext>
            </a:extLst>
          </p:cNvPr>
          <p:cNvGrpSpPr/>
          <p:nvPr/>
        </p:nvGrpSpPr>
        <p:grpSpPr>
          <a:xfrm>
            <a:off x="895262" y="16127940"/>
            <a:ext cx="9120639" cy="1388126"/>
            <a:chOff x="669758" y="71074"/>
            <a:chExt cx="15494399" cy="2358188"/>
          </a:xfrm>
        </p:grpSpPr>
        <p:pic>
          <p:nvPicPr>
            <p:cNvPr id="24" name="Imagem 23" descr="Uma imagem contendo Texto&#10;&#10;O conteúdo gerado por IA pode estar incorreto.">
              <a:extLst>
                <a:ext uri="{FF2B5EF4-FFF2-40B4-BE49-F238E27FC236}">
                  <a16:creationId xmlns:a16="http://schemas.microsoft.com/office/drawing/2014/main" id="{2D015CB4-F59A-044A-4FE9-77EE5C2EAB5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29" t="79068" r="84572" b="6787"/>
            <a:stretch/>
          </p:blipFill>
          <p:spPr>
            <a:xfrm>
              <a:off x="669758" y="71074"/>
              <a:ext cx="2516010" cy="2358188"/>
            </a:xfrm>
            <a:prstGeom prst="rect">
              <a:avLst/>
            </a:prstGeom>
          </p:spPr>
        </p:pic>
        <p:pic>
          <p:nvPicPr>
            <p:cNvPr id="5" name="Imagem 4">
              <a:extLst>
                <a:ext uri="{FF2B5EF4-FFF2-40B4-BE49-F238E27FC236}">
                  <a16:creationId xmlns:a16="http://schemas.microsoft.com/office/drawing/2014/main" id="{CEF5BB6C-1878-3416-FCB2-2C415E51094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51315" y="759144"/>
              <a:ext cx="12512842" cy="921756"/>
            </a:xfrm>
            <a:prstGeom prst="rect">
              <a:avLst/>
            </a:prstGeom>
          </p:spPr>
        </p:pic>
      </p:grpSp>
      <p:sp>
        <p:nvSpPr>
          <p:cNvPr id="9" name="CaixaDeTexto 8">
            <a:extLst>
              <a:ext uri="{FF2B5EF4-FFF2-40B4-BE49-F238E27FC236}">
                <a16:creationId xmlns:a16="http://schemas.microsoft.com/office/drawing/2014/main" id="{70F53085-6399-4641-F327-8806A011741C}"/>
              </a:ext>
            </a:extLst>
          </p:cNvPr>
          <p:cNvSpPr txBox="1"/>
          <p:nvPr/>
        </p:nvSpPr>
        <p:spPr>
          <a:xfrm>
            <a:off x="1212035" y="847561"/>
            <a:ext cx="212589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7200" b="1" spc="-267" dirty="0">
                <a:solidFill>
                  <a:srgbClr val="F6F1ED"/>
                </a:solidFill>
                <a:latin typeface="Avenir Next LT Pro" panose="020B0504020202020204" pitchFamily="34" charset="0"/>
              </a:rPr>
              <a:t>FATORES DE CRESCIMENTO</a:t>
            </a:r>
          </a:p>
        </p:txBody>
      </p:sp>
      <p:sp>
        <p:nvSpPr>
          <p:cNvPr id="28" name="Retângulo: Cantos Arredondados 27">
            <a:extLst>
              <a:ext uri="{FF2B5EF4-FFF2-40B4-BE49-F238E27FC236}">
                <a16:creationId xmlns:a16="http://schemas.microsoft.com/office/drawing/2014/main" id="{552933CE-7A37-D90E-9394-3870E3F999FA}"/>
              </a:ext>
            </a:extLst>
          </p:cNvPr>
          <p:cNvSpPr/>
          <p:nvPr/>
        </p:nvSpPr>
        <p:spPr>
          <a:xfrm>
            <a:off x="25809536" y="12696615"/>
            <a:ext cx="4183023" cy="883983"/>
          </a:xfrm>
          <a:prstGeom prst="roundRect">
            <a:avLst/>
          </a:prstGeom>
          <a:solidFill>
            <a:srgbClr val="93D13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756" dirty="0">
                <a:solidFill>
                  <a:srgbClr val="005448"/>
                </a:solidFill>
                <a:latin typeface="Avenir Next LT Pro Demi" panose="020B0704020202020204" pitchFamily="34" charset="0"/>
              </a:rPr>
              <a:t>Fonte: </a:t>
            </a:r>
            <a:r>
              <a:rPr lang="pt-BR" sz="2756" dirty="0" err="1">
                <a:solidFill>
                  <a:srgbClr val="005448"/>
                </a:solidFill>
                <a:latin typeface="Avenir Next LT Pro Demi" panose="020B0704020202020204" pitchFamily="34" charset="0"/>
              </a:rPr>
              <a:t>CropLife</a:t>
            </a:r>
            <a:r>
              <a:rPr lang="pt-BR" sz="2756" dirty="0">
                <a:solidFill>
                  <a:srgbClr val="005448"/>
                </a:solidFill>
                <a:latin typeface="Avenir Next LT Pro Demi" panose="020B0704020202020204" pitchFamily="34" charset="0"/>
              </a:rPr>
              <a:t> Brasil</a:t>
            </a:r>
          </a:p>
        </p:txBody>
      </p:sp>
      <p:grpSp>
        <p:nvGrpSpPr>
          <p:cNvPr id="10" name="Agrupar 9">
            <a:extLst>
              <a:ext uri="{FF2B5EF4-FFF2-40B4-BE49-F238E27FC236}">
                <a16:creationId xmlns:a16="http://schemas.microsoft.com/office/drawing/2014/main" id="{3ECD269B-2744-4579-A46C-3EB1A9FF8FD9}"/>
              </a:ext>
            </a:extLst>
          </p:cNvPr>
          <p:cNvGrpSpPr/>
          <p:nvPr/>
        </p:nvGrpSpPr>
        <p:grpSpPr>
          <a:xfrm>
            <a:off x="2376288" y="3502008"/>
            <a:ext cx="10062664" cy="5217250"/>
            <a:chOff x="-399096" y="1741300"/>
            <a:chExt cx="3833776" cy="1987721"/>
          </a:xfrm>
        </p:grpSpPr>
        <p:sp>
          <p:nvSpPr>
            <p:cNvPr id="16" name="Retângulo: Cantos Arredondados 15">
              <a:extLst>
                <a:ext uri="{FF2B5EF4-FFF2-40B4-BE49-F238E27FC236}">
                  <a16:creationId xmlns:a16="http://schemas.microsoft.com/office/drawing/2014/main" id="{ED14E7A7-8566-7BA4-FCF3-7DB006FC7478}"/>
                </a:ext>
              </a:extLst>
            </p:cNvPr>
            <p:cNvSpPr/>
            <p:nvPr/>
          </p:nvSpPr>
          <p:spPr>
            <a:xfrm>
              <a:off x="-399096" y="1741300"/>
              <a:ext cx="3833776" cy="1987721"/>
            </a:xfrm>
            <a:prstGeom prst="roundRect">
              <a:avLst>
                <a:gd name="adj" fmla="val 12983"/>
              </a:avLst>
            </a:prstGeom>
            <a:gradFill>
              <a:gsLst>
                <a:gs pos="100000">
                  <a:srgbClr val="E0F1FA"/>
                </a:gs>
                <a:gs pos="0">
                  <a:schemeClr val="accent1">
                    <a:lumMod val="5000"/>
                    <a:lumOff val="95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887" dirty="0"/>
            </a:p>
          </p:txBody>
        </p:sp>
        <p:sp>
          <p:nvSpPr>
            <p:cNvPr id="17" name="CaixaDeTexto 16">
              <a:extLst>
                <a:ext uri="{FF2B5EF4-FFF2-40B4-BE49-F238E27FC236}">
                  <a16:creationId xmlns:a16="http://schemas.microsoft.com/office/drawing/2014/main" id="{ED752E0C-1B01-5BD4-EBF1-543470EF0330}"/>
                </a:ext>
              </a:extLst>
            </p:cNvPr>
            <p:cNvSpPr txBox="1"/>
            <p:nvPr/>
          </p:nvSpPr>
          <p:spPr>
            <a:xfrm>
              <a:off x="-227324" y="1978908"/>
              <a:ext cx="3498356" cy="15125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Clr>
                  <a:schemeClr val="bg1"/>
                </a:buClr>
              </a:pPr>
              <a:r>
                <a:rPr lang="pt-BR" sz="8399" b="1" spc="-300" dirty="0">
                  <a:solidFill>
                    <a:srgbClr val="005448"/>
                  </a:solidFill>
                  <a:latin typeface="Avenir Next LT Pro" panose="020B0504020202020204" pitchFamily="34" charset="0"/>
                </a:rPr>
                <a:t>Profissionalização e a expansão da indústria</a:t>
              </a:r>
              <a:endParaRPr lang="pt-BR" sz="8399" b="1" spc="-300" dirty="0">
                <a:solidFill>
                  <a:srgbClr val="F1A24D"/>
                </a:solidFill>
                <a:latin typeface="Avenir Next LT Pro" panose="020B0504020202020204" pitchFamily="34" charset="0"/>
              </a:endParaRPr>
            </a:p>
          </p:txBody>
        </p:sp>
      </p:grpSp>
      <p:grpSp>
        <p:nvGrpSpPr>
          <p:cNvPr id="31" name="Agrupar 30">
            <a:extLst>
              <a:ext uri="{FF2B5EF4-FFF2-40B4-BE49-F238E27FC236}">
                <a16:creationId xmlns:a16="http://schemas.microsoft.com/office/drawing/2014/main" id="{76E91980-1421-5D0F-4811-4BB48CBE973E}"/>
              </a:ext>
            </a:extLst>
          </p:cNvPr>
          <p:cNvGrpSpPr/>
          <p:nvPr/>
        </p:nvGrpSpPr>
        <p:grpSpPr>
          <a:xfrm>
            <a:off x="2376288" y="10071437"/>
            <a:ext cx="10062664" cy="3530016"/>
            <a:chOff x="2376288" y="10071437"/>
            <a:chExt cx="10062664" cy="3530016"/>
          </a:xfrm>
        </p:grpSpPr>
        <p:sp>
          <p:nvSpPr>
            <p:cNvPr id="4" name="Retângulo: Cantos Arredondados 3">
              <a:extLst>
                <a:ext uri="{FF2B5EF4-FFF2-40B4-BE49-F238E27FC236}">
                  <a16:creationId xmlns:a16="http://schemas.microsoft.com/office/drawing/2014/main" id="{97107205-5CB4-650D-E9AF-1B5AAE84B60F}"/>
                </a:ext>
              </a:extLst>
            </p:cNvPr>
            <p:cNvSpPr/>
            <p:nvPr/>
          </p:nvSpPr>
          <p:spPr>
            <a:xfrm>
              <a:off x="2376288" y="10071437"/>
              <a:ext cx="10062664" cy="3530016"/>
            </a:xfrm>
            <a:prstGeom prst="roundRect">
              <a:avLst>
                <a:gd name="adj" fmla="val 12983"/>
              </a:avLst>
            </a:prstGeom>
            <a:gradFill>
              <a:gsLst>
                <a:gs pos="100000">
                  <a:srgbClr val="E0F1FA"/>
                </a:gs>
                <a:gs pos="0">
                  <a:schemeClr val="accent1">
                    <a:lumMod val="5000"/>
                    <a:lumOff val="95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887" dirty="0"/>
            </a:p>
          </p:txBody>
        </p:sp>
        <p:sp>
          <p:nvSpPr>
            <p:cNvPr id="14" name="CaixaDeTexto 13">
              <a:extLst>
                <a:ext uri="{FF2B5EF4-FFF2-40B4-BE49-F238E27FC236}">
                  <a16:creationId xmlns:a16="http://schemas.microsoft.com/office/drawing/2014/main" id="{2BFB73A1-BAD4-403B-0337-9068A878F817}"/>
                </a:ext>
              </a:extLst>
            </p:cNvPr>
            <p:cNvSpPr txBox="1"/>
            <p:nvPr/>
          </p:nvSpPr>
          <p:spPr>
            <a:xfrm>
              <a:off x="2827145" y="10519778"/>
              <a:ext cx="9182274" cy="26774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Clr>
                  <a:schemeClr val="bg1"/>
                </a:buClr>
              </a:pPr>
              <a:r>
                <a:rPr lang="pt-BR" sz="8399" b="1" spc="-300" dirty="0">
                  <a:solidFill>
                    <a:srgbClr val="005448"/>
                  </a:solidFill>
                  <a:latin typeface="Avenir Next LT Pro" panose="020B0504020202020204" pitchFamily="34" charset="0"/>
                </a:rPr>
                <a:t>Manejo </a:t>
              </a:r>
            </a:p>
            <a:p>
              <a:pPr algn="ctr">
                <a:buClr>
                  <a:schemeClr val="bg1"/>
                </a:buClr>
              </a:pPr>
              <a:r>
                <a:rPr lang="pt-BR" sz="8399" b="1" spc="-300" dirty="0">
                  <a:solidFill>
                    <a:srgbClr val="005448"/>
                  </a:solidFill>
                  <a:latin typeface="Avenir Next LT Pro" panose="020B0504020202020204" pitchFamily="34" charset="0"/>
                </a:rPr>
                <a:t>Integrado</a:t>
              </a:r>
              <a:endParaRPr lang="pt-BR" sz="8399" b="1" spc="-300" dirty="0">
                <a:solidFill>
                  <a:srgbClr val="F1A24D"/>
                </a:solidFill>
                <a:latin typeface="Avenir Next LT Pro" panose="020B0504020202020204" pitchFamily="34" charset="0"/>
              </a:endParaRPr>
            </a:p>
          </p:txBody>
        </p:sp>
      </p:grpSp>
      <p:grpSp>
        <p:nvGrpSpPr>
          <p:cNvPr id="30" name="Agrupar 29">
            <a:extLst>
              <a:ext uri="{FF2B5EF4-FFF2-40B4-BE49-F238E27FC236}">
                <a16:creationId xmlns:a16="http://schemas.microsoft.com/office/drawing/2014/main" id="{A5BBFA4B-860F-EC36-84FD-A760C46CEE38}"/>
              </a:ext>
            </a:extLst>
          </p:cNvPr>
          <p:cNvGrpSpPr/>
          <p:nvPr/>
        </p:nvGrpSpPr>
        <p:grpSpPr>
          <a:xfrm>
            <a:off x="14412749" y="3502008"/>
            <a:ext cx="10062664" cy="5217250"/>
            <a:chOff x="14412749" y="3502008"/>
            <a:chExt cx="10062664" cy="5217250"/>
          </a:xfrm>
        </p:grpSpPr>
        <p:sp>
          <p:nvSpPr>
            <p:cNvPr id="25" name="Retângulo: Cantos Arredondados 24">
              <a:extLst>
                <a:ext uri="{FF2B5EF4-FFF2-40B4-BE49-F238E27FC236}">
                  <a16:creationId xmlns:a16="http://schemas.microsoft.com/office/drawing/2014/main" id="{EAB87B44-F52E-F21B-0A37-F66664F4A69C}"/>
                </a:ext>
              </a:extLst>
            </p:cNvPr>
            <p:cNvSpPr/>
            <p:nvPr/>
          </p:nvSpPr>
          <p:spPr>
            <a:xfrm>
              <a:off x="14412749" y="3502008"/>
              <a:ext cx="10062664" cy="5217250"/>
            </a:xfrm>
            <a:prstGeom prst="roundRect">
              <a:avLst>
                <a:gd name="adj" fmla="val 12983"/>
              </a:avLst>
            </a:prstGeom>
            <a:gradFill>
              <a:gsLst>
                <a:gs pos="100000">
                  <a:srgbClr val="E0F1FA"/>
                </a:gs>
                <a:gs pos="0">
                  <a:schemeClr val="accent1">
                    <a:lumMod val="5000"/>
                    <a:lumOff val="95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887" dirty="0"/>
            </a:p>
          </p:txBody>
        </p:sp>
        <p:sp>
          <p:nvSpPr>
            <p:cNvPr id="26" name="CaixaDeTexto 25">
              <a:extLst>
                <a:ext uri="{FF2B5EF4-FFF2-40B4-BE49-F238E27FC236}">
                  <a16:creationId xmlns:a16="http://schemas.microsoft.com/office/drawing/2014/main" id="{F04AD91E-2914-DFA8-AC04-9C42E6CEABF0}"/>
                </a:ext>
              </a:extLst>
            </p:cNvPr>
            <p:cNvSpPr txBox="1"/>
            <p:nvPr/>
          </p:nvSpPr>
          <p:spPr>
            <a:xfrm>
              <a:off x="14863606" y="4125667"/>
              <a:ext cx="9182274" cy="39699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Clr>
                  <a:schemeClr val="bg1"/>
                </a:buClr>
              </a:pPr>
              <a:r>
                <a:rPr lang="pt-BR" sz="8399" b="1" spc="-300" dirty="0">
                  <a:solidFill>
                    <a:srgbClr val="005448"/>
                  </a:solidFill>
                  <a:latin typeface="Avenir Next LT Pro" panose="020B0504020202020204" pitchFamily="34" charset="0"/>
                </a:rPr>
                <a:t>Aumento da adoção entre os produtores</a:t>
              </a:r>
              <a:endParaRPr lang="pt-BR" sz="8399" b="1" spc="-300" dirty="0">
                <a:solidFill>
                  <a:srgbClr val="F1A24D"/>
                </a:solidFill>
                <a:latin typeface="Avenir Next LT Pro" panose="020B0504020202020204" pitchFamily="34" charset="0"/>
              </a:endParaRPr>
            </a:p>
          </p:txBody>
        </p:sp>
      </p:grpSp>
      <p:grpSp>
        <p:nvGrpSpPr>
          <p:cNvPr id="39" name="Agrupar 38">
            <a:extLst>
              <a:ext uri="{FF2B5EF4-FFF2-40B4-BE49-F238E27FC236}">
                <a16:creationId xmlns:a16="http://schemas.microsoft.com/office/drawing/2014/main" id="{3E778862-5A9B-C43D-F9AA-6F19F0BB5F65}"/>
              </a:ext>
            </a:extLst>
          </p:cNvPr>
          <p:cNvGrpSpPr/>
          <p:nvPr/>
        </p:nvGrpSpPr>
        <p:grpSpPr>
          <a:xfrm>
            <a:off x="14530542" y="10050582"/>
            <a:ext cx="10062664" cy="3530016"/>
            <a:chOff x="14530542" y="10050582"/>
            <a:chExt cx="10062664" cy="3530016"/>
          </a:xfrm>
        </p:grpSpPr>
        <p:sp>
          <p:nvSpPr>
            <p:cNvPr id="27" name="Retângulo: Cantos Arredondados 26">
              <a:extLst>
                <a:ext uri="{FF2B5EF4-FFF2-40B4-BE49-F238E27FC236}">
                  <a16:creationId xmlns:a16="http://schemas.microsoft.com/office/drawing/2014/main" id="{0A65CC44-6E29-16EC-AB9E-AD3BFB3CEEC3}"/>
                </a:ext>
              </a:extLst>
            </p:cNvPr>
            <p:cNvSpPr/>
            <p:nvPr/>
          </p:nvSpPr>
          <p:spPr>
            <a:xfrm>
              <a:off x="14530542" y="10050582"/>
              <a:ext cx="10062664" cy="3530016"/>
            </a:xfrm>
            <a:prstGeom prst="roundRect">
              <a:avLst>
                <a:gd name="adj" fmla="val 12983"/>
              </a:avLst>
            </a:prstGeom>
            <a:gradFill>
              <a:gsLst>
                <a:gs pos="100000">
                  <a:srgbClr val="E0F1FA"/>
                </a:gs>
                <a:gs pos="0">
                  <a:schemeClr val="accent1">
                    <a:lumMod val="5000"/>
                    <a:lumOff val="95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887" dirty="0"/>
            </a:p>
          </p:txBody>
        </p:sp>
        <p:sp>
          <p:nvSpPr>
            <p:cNvPr id="29" name="CaixaDeTexto 28">
              <a:extLst>
                <a:ext uri="{FF2B5EF4-FFF2-40B4-BE49-F238E27FC236}">
                  <a16:creationId xmlns:a16="http://schemas.microsoft.com/office/drawing/2014/main" id="{10A6437C-C20C-744B-62D6-D1B13627467E}"/>
                </a:ext>
              </a:extLst>
            </p:cNvPr>
            <p:cNvSpPr txBox="1"/>
            <p:nvPr/>
          </p:nvSpPr>
          <p:spPr>
            <a:xfrm>
              <a:off x="14536428" y="10498923"/>
              <a:ext cx="10056778" cy="26774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Clr>
                  <a:schemeClr val="bg1"/>
                </a:buClr>
              </a:pPr>
              <a:r>
                <a:rPr lang="pt-BR" sz="8399" b="1" spc="-300" dirty="0">
                  <a:solidFill>
                    <a:srgbClr val="005448"/>
                  </a:solidFill>
                  <a:latin typeface="Avenir Next LT Pro" panose="020B0504020202020204" pitchFamily="34" charset="0"/>
                </a:rPr>
                <a:t>Novas formulações e tecnologias</a:t>
              </a:r>
              <a:endParaRPr lang="pt-BR" sz="8399" b="1" spc="-300" dirty="0">
                <a:solidFill>
                  <a:srgbClr val="F1A24D"/>
                </a:solidFill>
                <a:latin typeface="Avenir Next LT Pro" panose="020B0504020202020204" pitchFamily="34" charset="0"/>
              </a:endParaRPr>
            </a:p>
          </p:txBody>
        </p:sp>
      </p:grpSp>
      <p:grpSp>
        <p:nvGrpSpPr>
          <p:cNvPr id="22" name="Agrupar 21">
            <a:extLst>
              <a:ext uri="{FF2B5EF4-FFF2-40B4-BE49-F238E27FC236}">
                <a16:creationId xmlns:a16="http://schemas.microsoft.com/office/drawing/2014/main" id="{DAF95856-935C-D64C-CCDE-45695BAFF4E5}"/>
              </a:ext>
            </a:extLst>
          </p:cNvPr>
          <p:cNvGrpSpPr/>
          <p:nvPr/>
        </p:nvGrpSpPr>
        <p:grpSpPr>
          <a:xfrm>
            <a:off x="21376742" y="16078540"/>
            <a:ext cx="11519345" cy="1416840"/>
            <a:chOff x="31451550" y="14364078"/>
            <a:chExt cx="12726404" cy="1565304"/>
          </a:xfrm>
        </p:grpSpPr>
        <p:sp>
          <p:nvSpPr>
            <p:cNvPr id="23" name="Retângulo: Cantos Arredondados 22">
              <a:extLst>
                <a:ext uri="{FF2B5EF4-FFF2-40B4-BE49-F238E27FC236}">
                  <a16:creationId xmlns:a16="http://schemas.microsoft.com/office/drawing/2014/main" id="{9A4D9A5A-BF09-BF34-7206-0F89E098E646}"/>
                </a:ext>
              </a:extLst>
            </p:cNvPr>
            <p:cNvSpPr/>
            <p:nvPr/>
          </p:nvSpPr>
          <p:spPr>
            <a:xfrm>
              <a:off x="31451550" y="14452667"/>
              <a:ext cx="12726404" cy="1388126"/>
            </a:xfrm>
            <a:prstGeom prst="roundRect">
              <a:avLst>
                <a:gd name="adj" fmla="val 23925"/>
              </a:avLst>
            </a:prstGeom>
            <a:solidFill>
              <a:srgbClr val="F0A35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600" dirty="0"/>
            </a:p>
          </p:txBody>
        </p:sp>
        <p:pic>
          <p:nvPicPr>
            <p:cNvPr id="32" name="Imagem 31">
              <a:extLst>
                <a:ext uri="{FF2B5EF4-FFF2-40B4-BE49-F238E27FC236}">
                  <a16:creationId xmlns:a16="http://schemas.microsoft.com/office/drawing/2014/main" id="{83698BC8-BB1C-E5C1-E309-0FF7777BFE7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999750" y="14364078"/>
              <a:ext cx="10252740" cy="156530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83497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00"/>
                            </p:stCondLst>
                            <p:childTnLst>
                              <p:par>
                                <p:cTn id="3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500"/>
                            </p:stCondLst>
                            <p:childTnLst>
                              <p:par>
                                <p:cTn id="4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2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6303F0-7BA5-8D1C-C443-18B9ABCE3B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Imagem 39" descr="Mão segurando flor branca&#10;&#10;Descrição gerada automaticamente com confiança média">
            <a:extLst>
              <a:ext uri="{FF2B5EF4-FFF2-40B4-BE49-F238E27FC236}">
                <a16:creationId xmlns:a16="http://schemas.microsoft.com/office/drawing/2014/main" id="{F9FC3F59-44D0-ED44-C724-11F8ADEA73A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97" t="-70" r="3523" b="70"/>
          <a:stretch/>
        </p:blipFill>
        <p:spPr>
          <a:xfrm>
            <a:off x="1" y="-12585"/>
            <a:ext cx="31997421" cy="18013247"/>
          </a:xfrm>
          <a:prstGeom prst="rect">
            <a:avLst/>
          </a:prstGeom>
        </p:spPr>
      </p:pic>
      <p:sp>
        <p:nvSpPr>
          <p:cNvPr id="8" name="Retângulo 7">
            <a:extLst>
              <a:ext uri="{FF2B5EF4-FFF2-40B4-BE49-F238E27FC236}">
                <a16:creationId xmlns:a16="http://schemas.microsoft.com/office/drawing/2014/main" id="{21EA03CF-E89B-6ED4-D600-23771DFC34CE}"/>
              </a:ext>
            </a:extLst>
          </p:cNvPr>
          <p:cNvSpPr/>
          <p:nvPr/>
        </p:nvSpPr>
        <p:spPr>
          <a:xfrm>
            <a:off x="-1" y="-1"/>
            <a:ext cx="32000825" cy="18013247"/>
          </a:xfrm>
          <a:prstGeom prst="rect">
            <a:avLst/>
          </a:prstGeom>
          <a:gradFill>
            <a:gsLst>
              <a:gs pos="0">
                <a:srgbClr val="094F27"/>
              </a:gs>
              <a:gs pos="100000">
                <a:srgbClr val="094F27">
                  <a:alpha val="26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600"/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CF90157C-2882-53A8-7E19-A20EEFB5AAD1}"/>
              </a:ext>
            </a:extLst>
          </p:cNvPr>
          <p:cNvSpPr/>
          <p:nvPr/>
        </p:nvSpPr>
        <p:spPr>
          <a:xfrm>
            <a:off x="-4876961" y="999772"/>
            <a:ext cx="3250617" cy="2096236"/>
          </a:xfrm>
          <a:prstGeom prst="rect">
            <a:avLst/>
          </a:prstGeom>
          <a:solidFill>
            <a:srgbClr val="F6F1E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600"/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8941EB7A-FBEA-2ED5-2FEF-C975BE732D0A}"/>
              </a:ext>
            </a:extLst>
          </p:cNvPr>
          <p:cNvSpPr/>
          <p:nvPr/>
        </p:nvSpPr>
        <p:spPr>
          <a:xfrm>
            <a:off x="-4876961" y="3374080"/>
            <a:ext cx="3250617" cy="2096236"/>
          </a:xfrm>
          <a:prstGeom prst="rect">
            <a:avLst/>
          </a:prstGeom>
          <a:solidFill>
            <a:srgbClr val="79A94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600">
              <a:solidFill>
                <a:srgbClr val="79A944"/>
              </a:solidFill>
            </a:endParaRPr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1D307601-CF41-8497-78C1-D63E5FF400E2}"/>
              </a:ext>
            </a:extLst>
          </p:cNvPr>
          <p:cNvSpPr/>
          <p:nvPr/>
        </p:nvSpPr>
        <p:spPr>
          <a:xfrm>
            <a:off x="-4876961" y="5748388"/>
            <a:ext cx="3250617" cy="2096236"/>
          </a:xfrm>
          <a:prstGeom prst="rect">
            <a:avLst/>
          </a:prstGeom>
          <a:solidFill>
            <a:srgbClr val="F0A35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600">
              <a:solidFill>
                <a:srgbClr val="79A944"/>
              </a:solidFill>
            </a:endParaRPr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655595C3-59B8-1133-1E77-664683629473}"/>
              </a:ext>
            </a:extLst>
          </p:cNvPr>
          <p:cNvSpPr/>
          <p:nvPr/>
        </p:nvSpPr>
        <p:spPr>
          <a:xfrm>
            <a:off x="-4876961" y="8122696"/>
            <a:ext cx="3250617" cy="2096236"/>
          </a:xfrm>
          <a:prstGeom prst="rect">
            <a:avLst/>
          </a:prstGeom>
          <a:solidFill>
            <a:srgbClr val="254E0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600">
              <a:solidFill>
                <a:srgbClr val="79A944"/>
              </a:solidFill>
            </a:endParaRPr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982F72B2-C03F-6180-8873-09D46BFFBED6}"/>
              </a:ext>
            </a:extLst>
          </p:cNvPr>
          <p:cNvSpPr/>
          <p:nvPr/>
        </p:nvSpPr>
        <p:spPr>
          <a:xfrm>
            <a:off x="-4876961" y="10489875"/>
            <a:ext cx="3250617" cy="2096236"/>
          </a:xfrm>
          <a:prstGeom prst="rect">
            <a:avLst/>
          </a:prstGeom>
          <a:solidFill>
            <a:srgbClr val="094F2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600">
              <a:solidFill>
                <a:srgbClr val="254E0A"/>
              </a:solidFill>
            </a:endParaRPr>
          </a:p>
        </p:txBody>
      </p:sp>
      <p:pic>
        <p:nvPicPr>
          <p:cNvPr id="18" name="Imagem 17" descr="Uma imagem contendo Texto&#10;&#10;O conteúdo gerado por IA pode estar incorreto.">
            <a:extLst>
              <a:ext uri="{FF2B5EF4-FFF2-40B4-BE49-F238E27FC236}">
                <a16:creationId xmlns:a16="http://schemas.microsoft.com/office/drawing/2014/main" id="{65DBBA8E-054A-6B5A-0AD3-BF1DEA6965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31" r="47731" b="35506"/>
          <a:stretch/>
        </p:blipFill>
        <p:spPr>
          <a:xfrm rot="20153938">
            <a:off x="6432215" y="-7270574"/>
            <a:ext cx="6615859" cy="3623852"/>
          </a:xfrm>
          <a:prstGeom prst="rect">
            <a:avLst/>
          </a:prstGeom>
        </p:spPr>
      </p:pic>
      <p:pic>
        <p:nvPicPr>
          <p:cNvPr id="19" name="Imagem 18" descr="Uma imagem contendo Texto&#10;&#10;O conteúdo gerado por IA pode estar incorreto.">
            <a:extLst>
              <a:ext uri="{FF2B5EF4-FFF2-40B4-BE49-F238E27FC236}">
                <a16:creationId xmlns:a16="http://schemas.microsoft.com/office/drawing/2014/main" id="{7C3ED8ED-EA50-2114-BE5A-DA34D82EBE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237" t="25028" r="11085" b="38495"/>
          <a:stretch/>
        </p:blipFill>
        <p:spPr>
          <a:xfrm>
            <a:off x="25616158" y="-1454119"/>
            <a:ext cx="10062663" cy="9298743"/>
          </a:xfrm>
          <a:prstGeom prst="rect">
            <a:avLst/>
          </a:prstGeom>
        </p:spPr>
      </p:pic>
      <p:pic>
        <p:nvPicPr>
          <p:cNvPr id="20" name="Imagem 19" descr="Uma imagem contendo Texto&#10;&#10;O conteúdo gerado por IA pode estar incorreto.">
            <a:extLst>
              <a:ext uri="{FF2B5EF4-FFF2-40B4-BE49-F238E27FC236}">
                <a16:creationId xmlns:a16="http://schemas.microsoft.com/office/drawing/2014/main" id="{11CC3177-D8D8-6176-47AF-767486AC60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263" t="2727" r="3504" b="80162"/>
          <a:stretch/>
        </p:blipFill>
        <p:spPr>
          <a:xfrm rot="16200000">
            <a:off x="-1131767" y="14192124"/>
            <a:ext cx="5745352" cy="5914480"/>
          </a:xfrm>
          <a:prstGeom prst="rect">
            <a:avLst/>
          </a:prstGeom>
        </p:spPr>
      </p:pic>
      <p:grpSp>
        <p:nvGrpSpPr>
          <p:cNvPr id="6" name="Agrupar 5">
            <a:extLst>
              <a:ext uri="{FF2B5EF4-FFF2-40B4-BE49-F238E27FC236}">
                <a16:creationId xmlns:a16="http://schemas.microsoft.com/office/drawing/2014/main" id="{ADBBE61F-7C32-F975-B725-0826F78FEA8B}"/>
              </a:ext>
            </a:extLst>
          </p:cNvPr>
          <p:cNvGrpSpPr/>
          <p:nvPr/>
        </p:nvGrpSpPr>
        <p:grpSpPr>
          <a:xfrm>
            <a:off x="895262" y="16127940"/>
            <a:ext cx="9120639" cy="1388126"/>
            <a:chOff x="669758" y="71074"/>
            <a:chExt cx="15494399" cy="2358188"/>
          </a:xfrm>
        </p:grpSpPr>
        <p:pic>
          <p:nvPicPr>
            <p:cNvPr id="24" name="Imagem 23" descr="Uma imagem contendo Texto&#10;&#10;O conteúdo gerado por IA pode estar incorreto.">
              <a:extLst>
                <a:ext uri="{FF2B5EF4-FFF2-40B4-BE49-F238E27FC236}">
                  <a16:creationId xmlns:a16="http://schemas.microsoft.com/office/drawing/2014/main" id="{7FC37C5B-E118-B226-E535-50D57A39BAC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29" t="79068" r="84572" b="6787"/>
            <a:stretch/>
          </p:blipFill>
          <p:spPr>
            <a:xfrm>
              <a:off x="669758" y="71074"/>
              <a:ext cx="2516010" cy="2358188"/>
            </a:xfrm>
            <a:prstGeom prst="rect">
              <a:avLst/>
            </a:prstGeom>
          </p:spPr>
        </p:pic>
        <p:pic>
          <p:nvPicPr>
            <p:cNvPr id="5" name="Imagem 4">
              <a:extLst>
                <a:ext uri="{FF2B5EF4-FFF2-40B4-BE49-F238E27FC236}">
                  <a16:creationId xmlns:a16="http://schemas.microsoft.com/office/drawing/2014/main" id="{7BEC4426-A193-438D-C6D3-9F840AE5D5F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51315" y="759144"/>
              <a:ext cx="12512842" cy="921756"/>
            </a:xfrm>
            <a:prstGeom prst="rect">
              <a:avLst/>
            </a:prstGeom>
          </p:spPr>
        </p:pic>
      </p:grpSp>
      <p:sp>
        <p:nvSpPr>
          <p:cNvPr id="9" name="CaixaDeTexto 8">
            <a:extLst>
              <a:ext uri="{FF2B5EF4-FFF2-40B4-BE49-F238E27FC236}">
                <a16:creationId xmlns:a16="http://schemas.microsoft.com/office/drawing/2014/main" id="{E4DC23FD-A052-EBD5-37B9-90F03DD0DAF2}"/>
              </a:ext>
            </a:extLst>
          </p:cNvPr>
          <p:cNvSpPr txBox="1"/>
          <p:nvPr/>
        </p:nvSpPr>
        <p:spPr>
          <a:xfrm>
            <a:off x="1212035" y="847561"/>
            <a:ext cx="212589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7200" b="1" spc="-267" dirty="0">
                <a:solidFill>
                  <a:srgbClr val="F6F1ED"/>
                </a:solidFill>
                <a:latin typeface="Avenir Next LT Pro" panose="020B0504020202020204" pitchFamily="34" charset="0"/>
              </a:rPr>
              <a:t>CONJUNTURA DE MERCADO</a:t>
            </a:r>
          </a:p>
        </p:txBody>
      </p:sp>
      <p:sp>
        <p:nvSpPr>
          <p:cNvPr id="28" name="Retângulo: Cantos Arredondados 27">
            <a:extLst>
              <a:ext uri="{FF2B5EF4-FFF2-40B4-BE49-F238E27FC236}">
                <a16:creationId xmlns:a16="http://schemas.microsoft.com/office/drawing/2014/main" id="{1C512CE5-BDCA-F427-7A02-FB30D02289F6}"/>
              </a:ext>
            </a:extLst>
          </p:cNvPr>
          <p:cNvSpPr/>
          <p:nvPr/>
        </p:nvSpPr>
        <p:spPr>
          <a:xfrm>
            <a:off x="21254596" y="14309822"/>
            <a:ext cx="4183023" cy="883983"/>
          </a:xfrm>
          <a:prstGeom prst="roundRect">
            <a:avLst/>
          </a:prstGeom>
          <a:solidFill>
            <a:srgbClr val="93D13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756" dirty="0">
                <a:solidFill>
                  <a:srgbClr val="005448"/>
                </a:solidFill>
                <a:latin typeface="Avenir Next LT Pro Demi" panose="020B0704020202020204" pitchFamily="34" charset="0"/>
              </a:rPr>
              <a:t>Fonte: </a:t>
            </a:r>
            <a:r>
              <a:rPr lang="pt-BR" sz="2756" dirty="0" err="1">
                <a:solidFill>
                  <a:srgbClr val="005448"/>
                </a:solidFill>
                <a:latin typeface="Avenir Next LT Pro Demi" panose="020B0704020202020204" pitchFamily="34" charset="0"/>
              </a:rPr>
              <a:t>CropLife</a:t>
            </a:r>
            <a:r>
              <a:rPr lang="pt-BR" sz="2756" dirty="0">
                <a:solidFill>
                  <a:srgbClr val="005448"/>
                </a:solidFill>
                <a:latin typeface="Avenir Next LT Pro Demi" panose="020B0704020202020204" pitchFamily="34" charset="0"/>
              </a:rPr>
              <a:t> Brasil</a:t>
            </a:r>
          </a:p>
        </p:txBody>
      </p:sp>
      <p:sp>
        <p:nvSpPr>
          <p:cNvPr id="22" name="Retângulo: Cantos Arredondados 21">
            <a:extLst>
              <a:ext uri="{FF2B5EF4-FFF2-40B4-BE49-F238E27FC236}">
                <a16:creationId xmlns:a16="http://schemas.microsoft.com/office/drawing/2014/main" id="{423DE564-1C9D-8D09-9323-3BA0A4991527}"/>
              </a:ext>
            </a:extLst>
          </p:cNvPr>
          <p:cNvSpPr/>
          <p:nvPr/>
        </p:nvSpPr>
        <p:spPr>
          <a:xfrm>
            <a:off x="1315480" y="4855509"/>
            <a:ext cx="7780394" cy="8496066"/>
          </a:xfrm>
          <a:prstGeom prst="roundRect">
            <a:avLst>
              <a:gd name="adj" fmla="val 10118"/>
            </a:avLst>
          </a:prstGeom>
          <a:solidFill>
            <a:schemeClr val="bg1">
              <a:alpha val="94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4000"/>
          </a:p>
        </p:txBody>
      </p:sp>
      <p:sp>
        <p:nvSpPr>
          <p:cNvPr id="23" name="CaixaDeTexto 22">
            <a:extLst>
              <a:ext uri="{FF2B5EF4-FFF2-40B4-BE49-F238E27FC236}">
                <a16:creationId xmlns:a16="http://schemas.microsoft.com/office/drawing/2014/main" id="{40157990-0D60-92D5-B9C4-A365C0B61261}"/>
              </a:ext>
            </a:extLst>
          </p:cNvPr>
          <p:cNvSpPr txBox="1"/>
          <p:nvPr/>
        </p:nvSpPr>
        <p:spPr>
          <a:xfrm>
            <a:off x="1740910" y="5470317"/>
            <a:ext cx="6832016" cy="6828768"/>
          </a:xfrm>
          <a:prstGeom prst="rect">
            <a:avLst/>
          </a:prstGeom>
          <a:noFill/>
        </p:spPr>
        <p:txBody>
          <a:bodyPr wrap="square" lIns="240006" tIns="120003" rIns="240006" bIns="120003" rtlCol="0" anchor="t">
            <a:spAutoFit/>
          </a:bodyPr>
          <a:lstStyle/>
          <a:p>
            <a:r>
              <a:rPr lang="pt-BR" sz="4400" b="1" i="1" dirty="0">
                <a:solidFill>
                  <a:srgbClr val="93D13F"/>
                </a:solidFill>
                <a:latin typeface="Avenir Next LT Pro" panose="020B0504020202020204" pitchFamily="34" charset="0"/>
              </a:rPr>
              <a:t>DESAFIOS:</a:t>
            </a:r>
          </a:p>
          <a:p>
            <a:endParaRPr lang="pt-BR" sz="3200" b="1" dirty="0">
              <a:solidFill>
                <a:srgbClr val="93D13F"/>
              </a:solidFill>
              <a:latin typeface="Avenir Next LT Pro" panose="020B0504020202020204" pitchFamily="34" charset="0"/>
            </a:endParaRPr>
          </a:p>
          <a:p>
            <a:pPr marL="750008" indent="-750008">
              <a:buFont typeface="Arial" panose="020B0604020202020204" pitchFamily="34" charset="0"/>
              <a:buChar char="•"/>
            </a:pPr>
            <a:r>
              <a:rPr lang="pt-BR" sz="4400" b="1" dirty="0">
                <a:solidFill>
                  <a:srgbClr val="005448"/>
                </a:solidFill>
                <a:latin typeface="Avenir Next LT Pro" panose="020B0504020202020204" pitchFamily="34" charset="0"/>
              </a:rPr>
              <a:t>Desafios climáticos</a:t>
            </a:r>
          </a:p>
          <a:p>
            <a:pPr marL="750008" indent="-750008">
              <a:buFont typeface="Arial" panose="020B0604020202020204" pitchFamily="34" charset="0"/>
              <a:buChar char="•"/>
            </a:pPr>
            <a:endParaRPr lang="pt-BR" sz="4400" b="1" dirty="0">
              <a:solidFill>
                <a:srgbClr val="005448"/>
              </a:solidFill>
              <a:latin typeface="Avenir Next LT Pro" panose="020B0504020202020204" pitchFamily="34" charset="0"/>
            </a:endParaRPr>
          </a:p>
          <a:p>
            <a:pPr marL="750008" indent="-750008">
              <a:buFont typeface="Arial" panose="020B0604020202020204" pitchFamily="34" charset="0"/>
              <a:buChar char="•"/>
            </a:pPr>
            <a:r>
              <a:rPr lang="pt-BR" sz="4400" b="1" dirty="0">
                <a:solidFill>
                  <a:srgbClr val="005448"/>
                </a:solidFill>
                <a:latin typeface="Avenir Next LT Pro" panose="020B0504020202020204" pitchFamily="34" charset="0"/>
              </a:rPr>
              <a:t>Redução de custos de outras tecnologias agrícolas </a:t>
            </a:r>
          </a:p>
          <a:p>
            <a:pPr marL="750008" indent="-750008">
              <a:buFont typeface="Arial" panose="020B0604020202020204" pitchFamily="34" charset="0"/>
              <a:buChar char="•"/>
            </a:pPr>
            <a:endParaRPr lang="pt-BR" sz="4400" b="1" dirty="0">
              <a:solidFill>
                <a:srgbClr val="005448"/>
              </a:solidFill>
              <a:latin typeface="Avenir Next LT Pro" panose="020B0504020202020204" pitchFamily="34" charset="0"/>
            </a:endParaRPr>
          </a:p>
          <a:p>
            <a:pPr marL="750008" indent="-750008">
              <a:buFont typeface="Arial" panose="020B0604020202020204" pitchFamily="34" charset="0"/>
              <a:buChar char="•"/>
            </a:pPr>
            <a:r>
              <a:rPr lang="pt-BR" sz="4400" b="1" dirty="0">
                <a:solidFill>
                  <a:srgbClr val="005448"/>
                </a:solidFill>
                <a:latin typeface="Avenir Next LT Pro" panose="020B0504020202020204" pitchFamily="34" charset="0"/>
              </a:rPr>
              <a:t>Volatilidade cambial</a:t>
            </a:r>
          </a:p>
        </p:txBody>
      </p:sp>
      <p:sp>
        <p:nvSpPr>
          <p:cNvPr id="32" name="Retângulo: Cantos Arredondados 31">
            <a:extLst>
              <a:ext uri="{FF2B5EF4-FFF2-40B4-BE49-F238E27FC236}">
                <a16:creationId xmlns:a16="http://schemas.microsoft.com/office/drawing/2014/main" id="{66E303E2-8A48-2522-4161-D968E4895131}"/>
              </a:ext>
            </a:extLst>
          </p:cNvPr>
          <p:cNvSpPr/>
          <p:nvPr/>
        </p:nvSpPr>
        <p:spPr>
          <a:xfrm>
            <a:off x="1212035" y="2450821"/>
            <a:ext cx="22410798" cy="1962625"/>
          </a:xfrm>
          <a:prstGeom prst="roundRect">
            <a:avLst>
              <a:gd name="adj" fmla="val 17641"/>
            </a:avLst>
          </a:prstGeom>
          <a:solidFill>
            <a:srgbClr val="F0A351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4724" dirty="0">
              <a:solidFill>
                <a:srgbClr val="F0A351"/>
              </a:solidFill>
            </a:endParaRPr>
          </a:p>
        </p:txBody>
      </p:sp>
      <p:sp>
        <p:nvSpPr>
          <p:cNvPr id="33" name="CaixaDeTexto 32">
            <a:extLst>
              <a:ext uri="{FF2B5EF4-FFF2-40B4-BE49-F238E27FC236}">
                <a16:creationId xmlns:a16="http://schemas.microsoft.com/office/drawing/2014/main" id="{6E14140E-BC7C-C1F2-F6FF-31B82EA00B1D}"/>
              </a:ext>
            </a:extLst>
          </p:cNvPr>
          <p:cNvSpPr txBox="1"/>
          <p:nvPr/>
        </p:nvSpPr>
        <p:spPr>
          <a:xfrm>
            <a:off x="1766891" y="2879435"/>
            <a:ext cx="21301085" cy="10617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pt-BR" sz="6299" b="1" dirty="0">
                <a:solidFill>
                  <a:schemeClr val="bg1"/>
                </a:solidFill>
                <a:latin typeface="Avenir Next LT Pro" panose="020B0504020202020204" pitchFamily="34" charset="0"/>
                <a:ea typeface="Arial" panose="020B0604020202020204" pitchFamily="34" charset="0"/>
                <a:cs typeface="Calibri" panose="020F0502020204030204" pitchFamily="34" charset="0"/>
                <a:sym typeface="Arial"/>
              </a:rPr>
              <a:t>Ano desafiador para a indústria de insumos agrícolas</a:t>
            </a:r>
            <a:endParaRPr lang="pt-BR" sz="7349" b="1" dirty="0">
              <a:solidFill>
                <a:srgbClr val="91D333"/>
              </a:solidFill>
              <a:latin typeface="Avenir Next LT Pro" panose="020B0504020202020204" pitchFamily="34" charset="0"/>
              <a:ea typeface="Arial" panose="020B060402020202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4" name="Retângulo: Cantos Arredondados 33">
            <a:extLst>
              <a:ext uri="{FF2B5EF4-FFF2-40B4-BE49-F238E27FC236}">
                <a16:creationId xmlns:a16="http://schemas.microsoft.com/office/drawing/2014/main" id="{F2F091D7-529B-ABD0-3132-C236BDDB3BFE}"/>
              </a:ext>
            </a:extLst>
          </p:cNvPr>
          <p:cNvSpPr/>
          <p:nvPr/>
        </p:nvSpPr>
        <p:spPr>
          <a:xfrm>
            <a:off x="9711632" y="4890882"/>
            <a:ext cx="17287231" cy="4459954"/>
          </a:xfrm>
          <a:prstGeom prst="roundRect">
            <a:avLst>
              <a:gd name="adj" fmla="val 11502"/>
            </a:avLst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4000"/>
          </a:p>
        </p:txBody>
      </p:sp>
      <p:sp>
        <p:nvSpPr>
          <p:cNvPr id="35" name="CaixaDeTexto 34">
            <a:extLst>
              <a:ext uri="{FF2B5EF4-FFF2-40B4-BE49-F238E27FC236}">
                <a16:creationId xmlns:a16="http://schemas.microsoft.com/office/drawing/2014/main" id="{2D38FF3D-6AD5-A292-F8F8-A2DE8649E2DF}"/>
              </a:ext>
            </a:extLst>
          </p:cNvPr>
          <p:cNvSpPr txBox="1"/>
          <p:nvPr/>
        </p:nvSpPr>
        <p:spPr>
          <a:xfrm>
            <a:off x="10411353" y="5511904"/>
            <a:ext cx="16077374" cy="3320115"/>
          </a:xfrm>
          <a:prstGeom prst="rect">
            <a:avLst/>
          </a:prstGeom>
          <a:noFill/>
        </p:spPr>
        <p:txBody>
          <a:bodyPr wrap="square" lIns="240006" tIns="120003" rIns="240006" bIns="120003" rtlCol="0" anchor="t">
            <a:spAutoFit/>
          </a:bodyPr>
          <a:lstStyle/>
          <a:p>
            <a:r>
              <a:rPr lang="pt-BR" sz="4400" b="1" i="1" dirty="0">
                <a:solidFill>
                  <a:srgbClr val="93D13F"/>
                </a:solidFill>
                <a:latin typeface="Avenir Next LT Pro" panose="020B0504020202020204" pitchFamily="34" charset="0"/>
              </a:rPr>
              <a:t>OPORTUNIDADES:</a:t>
            </a:r>
          </a:p>
          <a:p>
            <a:endParaRPr lang="pt-BR" sz="2400" dirty="0">
              <a:solidFill>
                <a:srgbClr val="93D13F"/>
              </a:solidFill>
              <a:latin typeface="Avenir Next LT Pro" panose="020B0504020202020204" pitchFamily="34" charset="0"/>
            </a:endParaRPr>
          </a:p>
          <a:p>
            <a:pPr marL="750008" indent="-750008">
              <a:buFont typeface="Arial" panose="020B0604020202020204" pitchFamily="34" charset="0"/>
              <a:buChar char="•"/>
            </a:pPr>
            <a:r>
              <a:rPr lang="pt-BR" sz="4400" b="1" dirty="0">
                <a:solidFill>
                  <a:srgbClr val="005448"/>
                </a:solidFill>
                <a:latin typeface="Avenir Next LT Pro" panose="020B0504020202020204" pitchFamily="34" charset="0"/>
              </a:rPr>
              <a:t>Relação custo-benefício favorável</a:t>
            </a:r>
          </a:p>
          <a:p>
            <a:pPr marL="750008" indent="-750008">
              <a:buFont typeface="Arial" panose="020B0604020202020204" pitchFamily="34" charset="0"/>
              <a:buChar char="•"/>
            </a:pPr>
            <a:r>
              <a:rPr lang="pt-BR" sz="4400" b="1" dirty="0">
                <a:solidFill>
                  <a:srgbClr val="005448"/>
                </a:solidFill>
                <a:latin typeface="Avenir Next LT Pro" panose="020B0504020202020204" pitchFamily="34" charset="0"/>
              </a:rPr>
              <a:t>Sinergia de adoção com outras tecnologias agrícolas</a:t>
            </a:r>
          </a:p>
          <a:p>
            <a:pPr marL="750008" indent="-750008">
              <a:buFont typeface="Arial" panose="020B0604020202020204" pitchFamily="34" charset="0"/>
              <a:buChar char="•"/>
            </a:pPr>
            <a:r>
              <a:rPr lang="pt-BR" sz="4400" b="1" dirty="0">
                <a:solidFill>
                  <a:srgbClr val="005448"/>
                </a:solidFill>
                <a:latin typeface="Avenir Next LT Pro" panose="020B0504020202020204" pitchFamily="34" charset="0"/>
              </a:rPr>
              <a:t>Aumento de exportação de </a:t>
            </a:r>
            <a:r>
              <a:rPr lang="pt-BR" sz="4400" b="1" dirty="0" err="1">
                <a:solidFill>
                  <a:srgbClr val="005448"/>
                </a:solidFill>
                <a:latin typeface="Avenir Next LT Pro" panose="020B0504020202020204" pitchFamily="34" charset="0"/>
              </a:rPr>
              <a:t>bioinsumos</a:t>
            </a:r>
            <a:endParaRPr lang="pt-BR" sz="4400" b="1" dirty="0">
              <a:solidFill>
                <a:srgbClr val="005448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36" name="Retângulo: Cantos Arredondados 35">
            <a:extLst>
              <a:ext uri="{FF2B5EF4-FFF2-40B4-BE49-F238E27FC236}">
                <a16:creationId xmlns:a16="http://schemas.microsoft.com/office/drawing/2014/main" id="{CBDB46AD-13FF-8943-C9CA-4BDCA7EB7E27}"/>
              </a:ext>
            </a:extLst>
          </p:cNvPr>
          <p:cNvSpPr/>
          <p:nvPr/>
        </p:nvSpPr>
        <p:spPr>
          <a:xfrm>
            <a:off x="9789256" y="9823146"/>
            <a:ext cx="14144230" cy="3528429"/>
          </a:xfrm>
          <a:prstGeom prst="roundRect">
            <a:avLst>
              <a:gd name="adj" fmla="val 16348"/>
            </a:avLst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4000"/>
          </a:p>
        </p:txBody>
      </p:sp>
      <p:sp>
        <p:nvSpPr>
          <p:cNvPr id="37" name="CaixaDeTexto 36">
            <a:extLst>
              <a:ext uri="{FF2B5EF4-FFF2-40B4-BE49-F238E27FC236}">
                <a16:creationId xmlns:a16="http://schemas.microsoft.com/office/drawing/2014/main" id="{E6A5305C-8403-6BEC-EE1D-F7C852C0AA89}"/>
              </a:ext>
            </a:extLst>
          </p:cNvPr>
          <p:cNvSpPr txBox="1"/>
          <p:nvPr/>
        </p:nvSpPr>
        <p:spPr>
          <a:xfrm>
            <a:off x="10411353" y="10203588"/>
            <a:ext cx="12934755" cy="2643007"/>
          </a:xfrm>
          <a:prstGeom prst="rect">
            <a:avLst/>
          </a:prstGeom>
          <a:noFill/>
        </p:spPr>
        <p:txBody>
          <a:bodyPr wrap="square" lIns="240006" tIns="120003" rIns="240006" bIns="120003" rtlCol="0" anchor="t">
            <a:spAutoFit/>
          </a:bodyPr>
          <a:lstStyle/>
          <a:p>
            <a:r>
              <a:rPr lang="pt-BR" sz="4400" b="1" i="1" dirty="0">
                <a:solidFill>
                  <a:srgbClr val="93D13F"/>
                </a:solidFill>
                <a:latin typeface="Avenir Next LT Pro" panose="020B0504020202020204" pitchFamily="34" charset="0"/>
              </a:rPr>
              <a:t>RESULTADOS:</a:t>
            </a:r>
          </a:p>
          <a:p>
            <a:endParaRPr lang="pt-BR" sz="2400" dirty="0">
              <a:solidFill>
                <a:srgbClr val="93D13F"/>
              </a:solidFill>
              <a:latin typeface="Avenir Next LT Pro" panose="020B0504020202020204" pitchFamily="34" charset="0"/>
            </a:endParaRPr>
          </a:p>
          <a:p>
            <a:pPr marL="750008" indent="-750008">
              <a:buFont typeface="Arial" panose="020B0604020202020204" pitchFamily="34" charset="0"/>
              <a:buChar char="•"/>
            </a:pPr>
            <a:r>
              <a:rPr lang="pt-BR" sz="4400" b="1" dirty="0">
                <a:solidFill>
                  <a:srgbClr val="005448"/>
                </a:solidFill>
                <a:latin typeface="Avenir Next LT Pro" panose="020B0504020202020204" pitchFamily="34" charset="0"/>
              </a:rPr>
              <a:t>Aumento dos investimentos em inovação</a:t>
            </a:r>
          </a:p>
          <a:p>
            <a:pPr marL="750008" indent="-750008">
              <a:buFont typeface="Arial" panose="020B0604020202020204" pitchFamily="34" charset="0"/>
              <a:buChar char="•"/>
            </a:pPr>
            <a:r>
              <a:rPr lang="pt-BR" sz="4400" b="1" dirty="0">
                <a:solidFill>
                  <a:srgbClr val="005448"/>
                </a:solidFill>
                <a:latin typeface="Avenir Next LT Pro" panose="020B0504020202020204" pitchFamily="34" charset="0"/>
              </a:rPr>
              <a:t>Ampliação de portfolio</a:t>
            </a:r>
          </a:p>
        </p:txBody>
      </p:sp>
      <p:sp>
        <p:nvSpPr>
          <p:cNvPr id="38" name="Retângulo: Cantos Arredondados 37">
            <a:extLst>
              <a:ext uri="{FF2B5EF4-FFF2-40B4-BE49-F238E27FC236}">
                <a16:creationId xmlns:a16="http://schemas.microsoft.com/office/drawing/2014/main" id="{CC6C1A8E-8924-BBB3-E84E-5C2BA34A7CF5}"/>
              </a:ext>
            </a:extLst>
          </p:cNvPr>
          <p:cNvSpPr/>
          <p:nvPr/>
        </p:nvSpPr>
        <p:spPr>
          <a:xfrm>
            <a:off x="1315481" y="13966383"/>
            <a:ext cx="19619466" cy="1321518"/>
          </a:xfrm>
          <a:prstGeom prst="roundRect">
            <a:avLst>
              <a:gd name="adj" fmla="val 17641"/>
            </a:avLst>
          </a:prstGeom>
          <a:solidFill>
            <a:srgbClr val="93D13F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4000" dirty="0"/>
          </a:p>
        </p:txBody>
      </p:sp>
      <p:sp>
        <p:nvSpPr>
          <p:cNvPr id="41" name="CaixaDeTexto 40">
            <a:extLst>
              <a:ext uri="{FF2B5EF4-FFF2-40B4-BE49-F238E27FC236}">
                <a16:creationId xmlns:a16="http://schemas.microsoft.com/office/drawing/2014/main" id="{D7C0C422-51C7-8442-CD98-E6128F0B1B5D}"/>
              </a:ext>
            </a:extLst>
          </p:cNvPr>
          <p:cNvSpPr txBox="1"/>
          <p:nvPr/>
        </p:nvSpPr>
        <p:spPr>
          <a:xfrm>
            <a:off x="1870338" y="14125097"/>
            <a:ext cx="18679599" cy="933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pt-BR" sz="5400" b="1" dirty="0">
                <a:solidFill>
                  <a:schemeClr val="bg1"/>
                </a:solidFill>
                <a:latin typeface="Avenir Next LT Pro" panose="020B0504020202020204" pitchFamily="34" charset="0"/>
                <a:ea typeface="Arial" panose="020B0604020202020204" pitchFamily="34" charset="0"/>
                <a:cs typeface="Calibri" panose="020F0502020204030204" pitchFamily="34" charset="0"/>
                <a:sym typeface="Arial"/>
              </a:rPr>
              <a:t>Apesar disso, bioinsumos mantém o ritmo de expansão</a:t>
            </a:r>
          </a:p>
        </p:txBody>
      </p:sp>
      <p:grpSp>
        <p:nvGrpSpPr>
          <p:cNvPr id="4" name="Agrupar 3">
            <a:extLst>
              <a:ext uri="{FF2B5EF4-FFF2-40B4-BE49-F238E27FC236}">
                <a16:creationId xmlns:a16="http://schemas.microsoft.com/office/drawing/2014/main" id="{C642B9DA-7AA2-E7E7-110E-38429F0A8ADE}"/>
              </a:ext>
            </a:extLst>
          </p:cNvPr>
          <p:cNvGrpSpPr/>
          <p:nvPr/>
        </p:nvGrpSpPr>
        <p:grpSpPr>
          <a:xfrm>
            <a:off x="21376742" y="16078540"/>
            <a:ext cx="11519345" cy="1416840"/>
            <a:chOff x="31451550" y="14364078"/>
            <a:chExt cx="12726404" cy="1565304"/>
          </a:xfrm>
        </p:grpSpPr>
        <p:sp>
          <p:nvSpPr>
            <p:cNvPr id="10" name="Retângulo: Cantos Arredondados 9">
              <a:extLst>
                <a:ext uri="{FF2B5EF4-FFF2-40B4-BE49-F238E27FC236}">
                  <a16:creationId xmlns:a16="http://schemas.microsoft.com/office/drawing/2014/main" id="{292304B6-E3B1-D742-9443-60736A8395BC}"/>
                </a:ext>
              </a:extLst>
            </p:cNvPr>
            <p:cNvSpPr/>
            <p:nvPr/>
          </p:nvSpPr>
          <p:spPr>
            <a:xfrm>
              <a:off x="31451550" y="14452667"/>
              <a:ext cx="12726404" cy="1388126"/>
            </a:xfrm>
            <a:prstGeom prst="roundRect">
              <a:avLst>
                <a:gd name="adj" fmla="val 23925"/>
              </a:avLst>
            </a:prstGeom>
            <a:solidFill>
              <a:srgbClr val="F0A35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600" dirty="0"/>
            </a:p>
          </p:txBody>
        </p:sp>
        <p:pic>
          <p:nvPicPr>
            <p:cNvPr id="14" name="Imagem 13">
              <a:extLst>
                <a:ext uri="{FF2B5EF4-FFF2-40B4-BE49-F238E27FC236}">
                  <a16:creationId xmlns:a16="http://schemas.microsoft.com/office/drawing/2014/main" id="{5C462CD1-4FEE-F01B-BD78-D522B471647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999750" y="14364078"/>
              <a:ext cx="10252740" cy="156530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45718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500"/>
                            </p:stCondLst>
                            <p:childTnLst>
                              <p:par>
                                <p:cTn id="5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500"/>
                            </p:stCondLst>
                            <p:childTnLst>
                              <p:par>
                                <p:cTn id="5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4000"/>
                            </p:stCondLst>
                            <p:childTnLst>
                              <p:par>
                                <p:cTn id="6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0"/>
                            </p:stCondLst>
                            <p:childTnLst>
                              <p:par>
                                <p:cTn id="6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500"/>
                            </p:stCondLst>
                            <p:childTnLst>
                              <p:par>
                                <p:cTn id="76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28" grpId="0" animBg="1"/>
      <p:bldP spid="22" grpId="0" animBg="1"/>
      <p:bldP spid="23" grpId="0"/>
      <p:bldP spid="32" grpId="0" animBg="1"/>
      <p:bldP spid="33" grpId="0"/>
      <p:bldP spid="34" grpId="0" animBg="1"/>
      <p:bldP spid="35" grpId="0"/>
      <p:bldP spid="36" grpId="0" animBg="1"/>
      <p:bldP spid="37" grpId="0"/>
      <p:bldP spid="38" grpId="0" animBg="1"/>
      <p:bldP spid="4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BD7CD7-96B0-79AC-4F3C-3F2053D74D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 descr="Mulher com flor no cabelo&#10;&#10;O conteúdo gerado por IA pode estar incorreto.">
            <a:extLst>
              <a:ext uri="{FF2B5EF4-FFF2-40B4-BE49-F238E27FC236}">
                <a16:creationId xmlns:a16="http://schemas.microsoft.com/office/drawing/2014/main" id="{54462304-70FC-83D4-26C1-CF3CDDF45B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002" r="20439" b="7656"/>
          <a:stretch/>
        </p:blipFill>
        <p:spPr>
          <a:xfrm>
            <a:off x="-28514" y="0"/>
            <a:ext cx="32029339" cy="18000663"/>
          </a:xfrm>
          <a:prstGeom prst="rect">
            <a:avLst/>
          </a:prstGeom>
        </p:spPr>
      </p:pic>
      <p:sp>
        <p:nvSpPr>
          <p:cNvPr id="7" name="Retângulo 6">
            <a:extLst>
              <a:ext uri="{FF2B5EF4-FFF2-40B4-BE49-F238E27FC236}">
                <a16:creationId xmlns:a16="http://schemas.microsoft.com/office/drawing/2014/main" id="{0F1F1FF8-FB50-A49D-5265-7CFED7C11166}"/>
              </a:ext>
            </a:extLst>
          </p:cNvPr>
          <p:cNvSpPr/>
          <p:nvPr/>
        </p:nvSpPr>
        <p:spPr>
          <a:xfrm>
            <a:off x="-4876961" y="999772"/>
            <a:ext cx="3250617" cy="2096236"/>
          </a:xfrm>
          <a:prstGeom prst="rect">
            <a:avLst/>
          </a:prstGeom>
          <a:solidFill>
            <a:srgbClr val="F6F1E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600"/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760F949D-D378-FC53-EE68-B80075E57152}"/>
              </a:ext>
            </a:extLst>
          </p:cNvPr>
          <p:cNvSpPr/>
          <p:nvPr/>
        </p:nvSpPr>
        <p:spPr>
          <a:xfrm>
            <a:off x="-4876961" y="3374080"/>
            <a:ext cx="3250617" cy="2096236"/>
          </a:xfrm>
          <a:prstGeom prst="rect">
            <a:avLst/>
          </a:prstGeom>
          <a:solidFill>
            <a:srgbClr val="79A94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600">
              <a:solidFill>
                <a:srgbClr val="79A944"/>
              </a:solidFill>
            </a:endParaRPr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AE1F1813-0D62-B5AA-A878-5CB80BEBA7E5}"/>
              </a:ext>
            </a:extLst>
          </p:cNvPr>
          <p:cNvSpPr/>
          <p:nvPr/>
        </p:nvSpPr>
        <p:spPr>
          <a:xfrm>
            <a:off x="-4876961" y="5748388"/>
            <a:ext cx="3250617" cy="2096236"/>
          </a:xfrm>
          <a:prstGeom prst="rect">
            <a:avLst/>
          </a:prstGeom>
          <a:solidFill>
            <a:srgbClr val="F0A35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600">
              <a:solidFill>
                <a:srgbClr val="79A944"/>
              </a:solidFill>
            </a:endParaRPr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15778CC8-BD99-7B64-B7D6-942AC669EEB0}"/>
              </a:ext>
            </a:extLst>
          </p:cNvPr>
          <p:cNvSpPr/>
          <p:nvPr/>
        </p:nvSpPr>
        <p:spPr>
          <a:xfrm>
            <a:off x="-4876961" y="8122696"/>
            <a:ext cx="3250617" cy="2096236"/>
          </a:xfrm>
          <a:prstGeom prst="rect">
            <a:avLst/>
          </a:prstGeom>
          <a:solidFill>
            <a:srgbClr val="254E0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600">
              <a:solidFill>
                <a:srgbClr val="79A944"/>
              </a:solidFill>
            </a:endParaRPr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6BD4CE82-2380-11A0-B7A6-3C0CBD0E22DB}"/>
              </a:ext>
            </a:extLst>
          </p:cNvPr>
          <p:cNvSpPr/>
          <p:nvPr/>
        </p:nvSpPr>
        <p:spPr>
          <a:xfrm>
            <a:off x="-28514" y="0"/>
            <a:ext cx="32029339" cy="18000663"/>
          </a:xfrm>
          <a:prstGeom prst="rect">
            <a:avLst/>
          </a:prstGeom>
          <a:solidFill>
            <a:srgbClr val="094F27">
              <a:alpha val="91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600" dirty="0"/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D716556F-D2F5-9F47-2680-D2E60F766283}"/>
              </a:ext>
            </a:extLst>
          </p:cNvPr>
          <p:cNvSpPr/>
          <p:nvPr/>
        </p:nvSpPr>
        <p:spPr>
          <a:xfrm>
            <a:off x="-4876961" y="10489875"/>
            <a:ext cx="3250617" cy="2096236"/>
          </a:xfrm>
          <a:prstGeom prst="rect">
            <a:avLst/>
          </a:prstGeom>
          <a:solidFill>
            <a:srgbClr val="094F2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600">
              <a:solidFill>
                <a:srgbClr val="254E0A"/>
              </a:solidFill>
            </a:endParaRPr>
          </a:p>
        </p:txBody>
      </p:sp>
      <p:pic>
        <p:nvPicPr>
          <p:cNvPr id="18" name="Imagem 17" descr="Uma imagem contendo Texto&#10;&#10;O conteúdo gerado por IA pode estar incorreto.">
            <a:extLst>
              <a:ext uri="{FF2B5EF4-FFF2-40B4-BE49-F238E27FC236}">
                <a16:creationId xmlns:a16="http://schemas.microsoft.com/office/drawing/2014/main" id="{F5CC39E1-6EF6-D4F7-484A-1F802EDAA2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31" r="47731" b="35506"/>
          <a:stretch/>
        </p:blipFill>
        <p:spPr>
          <a:xfrm>
            <a:off x="-7710497" y="-3212810"/>
            <a:ext cx="19792164" cy="10841206"/>
          </a:xfrm>
          <a:prstGeom prst="rect">
            <a:avLst/>
          </a:prstGeom>
        </p:spPr>
      </p:pic>
      <p:pic>
        <p:nvPicPr>
          <p:cNvPr id="20" name="Imagem 19" descr="Uma imagem contendo Texto&#10;&#10;O conteúdo gerado por IA pode estar incorreto.">
            <a:extLst>
              <a:ext uri="{FF2B5EF4-FFF2-40B4-BE49-F238E27FC236}">
                <a16:creationId xmlns:a16="http://schemas.microsoft.com/office/drawing/2014/main" id="{54FE3816-1D53-E205-2917-8523F8AB77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802" r="2541" b="81064"/>
          <a:stretch/>
        </p:blipFill>
        <p:spPr>
          <a:xfrm>
            <a:off x="30176227" y="7588398"/>
            <a:ext cx="3422429" cy="3757541"/>
          </a:xfrm>
          <a:prstGeom prst="rect">
            <a:avLst/>
          </a:prstGeom>
        </p:spPr>
      </p:pic>
      <p:pic>
        <p:nvPicPr>
          <p:cNvPr id="22" name="Imagem 21" descr="Uma imagem contendo Texto&#10;&#10;O conteúdo gerado por IA pode estar incorreto.">
            <a:extLst>
              <a:ext uri="{FF2B5EF4-FFF2-40B4-BE49-F238E27FC236}">
                <a16:creationId xmlns:a16="http://schemas.microsoft.com/office/drawing/2014/main" id="{CD3FC336-E4B8-92D1-95EF-95160AC3C1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069" r="25109" b="79068"/>
          <a:stretch/>
        </p:blipFill>
        <p:spPr>
          <a:xfrm>
            <a:off x="28294424" y="7112176"/>
            <a:ext cx="4155548" cy="4584887"/>
          </a:xfrm>
          <a:prstGeom prst="rect">
            <a:avLst/>
          </a:prstGeom>
        </p:spPr>
      </p:pic>
      <p:pic>
        <p:nvPicPr>
          <p:cNvPr id="17" name="Imagem 16" descr="Uma imagem contendo Texto&#10;&#10;O conteúdo gerado por IA pode estar incorreto.">
            <a:extLst>
              <a:ext uri="{FF2B5EF4-FFF2-40B4-BE49-F238E27FC236}">
                <a16:creationId xmlns:a16="http://schemas.microsoft.com/office/drawing/2014/main" id="{3191484D-74C4-F526-22D7-FE95A033FB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83" t="62174" r="25313" b="11561"/>
          <a:stretch/>
        </p:blipFill>
        <p:spPr>
          <a:xfrm>
            <a:off x="26567719" y="14570420"/>
            <a:ext cx="5433106" cy="5212065"/>
          </a:xfrm>
          <a:prstGeom prst="rect">
            <a:avLst/>
          </a:prstGeom>
        </p:spPr>
      </p:pic>
      <p:pic>
        <p:nvPicPr>
          <p:cNvPr id="28" name="Imagem 27" descr="Uma imagem contendo Texto&#10;&#10;O conteúdo gerado por IA pode estar incorreto.">
            <a:extLst>
              <a:ext uri="{FF2B5EF4-FFF2-40B4-BE49-F238E27FC236}">
                <a16:creationId xmlns:a16="http://schemas.microsoft.com/office/drawing/2014/main" id="{37C9C268-FAE7-BCFC-7FFF-2D316A0B18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83" t="62174" r="25313" b="11561"/>
          <a:stretch/>
        </p:blipFill>
        <p:spPr>
          <a:xfrm>
            <a:off x="255459" y="5471214"/>
            <a:ext cx="2912427" cy="2793938"/>
          </a:xfrm>
          <a:prstGeom prst="rect">
            <a:avLst/>
          </a:prstGeom>
        </p:spPr>
      </p:pic>
      <p:grpSp>
        <p:nvGrpSpPr>
          <p:cNvPr id="2" name="Agrupar 1">
            <a:extLst>
              <a:ext uri="{FF2B5EF4-FFF2-40B4-BE49-F238E27FC236}">
                <a16:creationId xmlns:a16="http://schemas.microsoft.com/office/drawing/2014/main" id="{84D25064-CFE7-7810-D8A7-37A13654DC36}"/>
              </a:ext>
            </a:extLst>
          </p:cNvPr>
          <p:cNvGrpSpPr/>
          <p:nvPr/>
        </p:nvGrpSpPr>
        <p:grpSpPr>
          <a:xfrm>
            <a:off x="5712681" y="10131310"/>
            <a:ext cx="20546946" cy="3127167"/>
            <a:chOff x="669758" y="71074"/>
            <a:chExt cx="15494399" cy="2358188"/>
          </a:xfrm>
        </p:grpSpPr>
        <p:pic>
          <p:nvPicPr>
            <p:cNvPr id="3" name="Imagem 2" descr="Uma imagem contendo Texto&#10;&#10;O conteúdo gerado por IA pode estar incorreto.">
              <a:extLst>
                <a:ext uri="{FF2B5EF4-FFF2-40B4-BE49-F238E27FC236}">
                  <a16:creationId xmlns:a16="http://schemas.microsoft.com/office/drawing/2014/main" id="{2B428C9A-47B7-6AD7-27A3-A7B61AB62F5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29" t="79068" r="84572" b="6787"/>
            <a:stretch/>
          </p:blipFill>
          <p:spPr>
            <a:xfrm>
              <a:off x="669758" y="71074"/>
              <a:ext cx="2516010" cy="2358188"/>
            </a:xfrm>
            <a:prstGeom prst="rect">
              <a:avLst/>
            </a:prstGeom>
          </p:spPr>
        </p:pic>
        <p:pic>
          <p:nvPicPr>
            <p:cNvPr id="4" name="Imagem 3">
              <a:extLst>
                <a:ext uri="{FF2B5EF4-FFF2-40B4-BE49-F238E27FC236}">
                  <a16:creationId xmlns:a16="http://schemas.microsoft.com/office/drawing/2014/main" id="{DB08CC7C-8D41-9183-C3F1-806023E59F8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51315" y="759144"/>
              <a:ext cx="12512842" cy="921756"/>
            </a:xfrm>
            <a:prstGeom prst="rect">
              <a:avLst/>
            </a:prstGeom>
          </p:spPr>
        </p:pic>
      </p:grpSp>
      <p:pic>
        <p:nvPicPr>
          <p:cNvPr id="19" name="Imagem 18" descr="Uma imagem contendo Texto&#10;&#10;O conteúdo gerado por IA pode estar incorreto.">
            <a:extLst>
              <a:ext uri="{FF2B5EF4-FFF2-40B4-BE49-F238E27FC236}">
                <a16:creationId xmlns:a16="http://schemas.microsoft.com/office/drawing/2014/main" id="{5D1EF1DE-BD26-4AE8-04B4-3133EC5A57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237" t="26292" r="4708" b="38495"/>
          <a:stretch/>
        </p:blipFill>
        <p:spPr>
          <a:xfrm rot="21338110">
            <a:off x="26891223" y="11923024"/>
            <a:ext cx="12468081" cy="8976416"/>
          </a:xfrm>
          <a:prstGeom prst="rect">
            <a:avLst/>
          </a:prstGeom>
        </p:spPr>
      </p:pic>
      <p:grpSp>
        <p:nvGrpSpPr>
          <p:cNvPr id="8" name="Agrupar 7">
            <a:extLst>
              <a:ext uri="{FF2B5EF4-FFF2-40B4-BE49-F238E27FC236}">
                <a16:creationId xmlns:a16="http://schemas.microsoft.com/office/drawing/2014/main" id="{062BCA2C-472B-E245-77E3-58B371B3626F}"/>
              </a:ext>
            </a:extLst>
          </p:cNvPr>
          <p:cNvGrpSpPr/>
          <p:nvPr/>
        </p:nvGrpSpPr>
        <p:grpSpPr>
          <a:xfrm>
            <a:off x="10156090" y="3505657"/>
            <a:ext cx="11660127" cy="5880717"/>
            <a:chOff x="7580824" y="1841226"/>
            <a:chExt cx="4384179" cy="5880717"/>
          </a:xfrm>
        </p:grpSpPr>
        <p:sp>
          <p:nvSpPr>
            <p:cNvPr id="9" name="CaixaDeTexto 8">
              <a:extLst>
                <a:ext uri="{FF2B5EF4-FFF2-40B4-BE49-F238E27FC236}">
                  <a16:creationId xmlns:a16="http://schemas.microsoft.com/office/drawing/2014/main" id="{C4A7233C-B2CE-AB99-9C33-D29D327F888B}"/>
                </a:ext>
              </a:extLst>
            </p:cNvPr>
            <p:cNvSpPr txBox="1"/>
            <p:nvPr/>
          </p:nvSpPr>
          <p:spPr>
            <a:xfrm>
              <a:off x="8460703" y="5004593"/>
              <a:ext cx="262442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7200" b="1" dirty="0">
                  <a:solidFill>
                    <a:schemeClr val="bg1">
                      <a:lumMod val="95000"/>
                    </a:schemeClr>
                  </a:solidFill>
                  <a:latin typeface="Avenir Next LT Pro" panose="020B0504020202020204" pitchFamily="34" charset="0"/>
                </a:rPr>
                <a:t>Amália Borsari</a:t>
              </a:r>
            </a:p>
          </p:txBody>
        </p:sp>
        <p:sp>
          <p:nvSpPr>
            <p:cNvPr id="16" name="Google Shape;109;p15">
              <a:extLst>
                <a:ext uri="{FF2B5EF4-FFF2-40B4-BE49-F238E27FC236}">
                  <a16:creationId xmlns:a16="http://schemas.microsoft.com/office/drawing/2014/main" id="{91DC3467-0E44-7F21-BF8E-F17CDFA13A0D}"/>
                </a:ext>
              </a:extLst>
            </p:cNvPr>
            <p:cNvSpPr txBox="1"/>
            <p:nvPr/>
          </p:nvSpPr>
          <p:spPr>
            <a:xfrm>
              <a:off x="7580824" y="1841226"/>
              <a:ext cx="4384179" cy="264683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0A351"/>
                  </a:solidFill>
                  <a:effectLst/>
                  <a:uLnTx/>
                  <a:uFillTx/>
                  <a:latin typeface="Avenir Next LT Pro" panose="020B0504020202020204" pitchFamily="34" charset="0"/>
                  <a:ea typeface="+mn-ea"/>
                  <a:cs typeface="+mn-cs"/>
                </a:rPr>
                <a:t>Obrigado</a:t>
              </a:r>
              <a:endParaRPr kumimoji="0" lang="en-US" sz="16600" b="1" i="0" u="none" strike="noStrike" kern="1200" cap="none" spc="0" normalizeH="0" baseline="0" noProof="0" dirty="0">
                <a:ln>
                  <a:noFill/>
                </a:ln>
                <a:solidFill>
                  <a:srgbClr val="F0A351"/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3" name="Google Shape;111;p15">
              <a:extLst>
                <a:ext uri="{FF2B5EF4-FFF2-40B4-BE49-F238E27FC236}">
                  <a16:creationId xmlns:a16="http://schemas.microsoft.com/office/drawing/2014/main" id="{1A8253A6-ADA5-FD4D-167E-4216994FD518}"/>
                </a:ext>
              </a:extLst>
            </p:cNvPr>
            <p:cNvSpPr txBox="1"/>
            <p:nvPr/>
          </p:nvSpPr>
          <p:spPr>
            <a:xfrm>
              <a:off x="7639369" y="6152323"/>
              <a:ext cx="4242784" cy="15696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venir Next LT Pro" panose="020B0504020202020204" pitchFamily="34" charset="0"/>
                  <a:ea typeface="+mn-ea"/>
                  <a:cs typeface="+mn-cs"/>
                </a:rPr>
                <a:t>www.croplifebrasil.org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venir Next LT Pro" panose="020B0504020202020204" pitchFamily="34" charset="0"/>
                  <a:ea typeface="+mn-ea"/>
                  <a:cs typeface="+mn-cs"/>
                </a:rPr>
                <a:t>Amalia.borsari@Croplifebrasil.org</a:t>
              </a:r>
              <a:endParaRPr kumimoji="0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24" name="Agrupar 23">
            <a:extLst>
              <a:ext uri="{FF2B5EF4-FFF2-40B4-BE49-F238E27FC236}">
                <a16:creationId xmlns:a16="http://schemas.microsoft.com/office/drawing/2014/main" id="{8ED3FB12-9C1C-D101-7DB4-975EE9211AAD}"/>
              </a:ext>
            </a:extLst>
          </p:cNvPr>
          <p:cNvGrpSpPr/>
          <p:nvPr/>
        </p:nvGrpSpPr>
        <p:grpSpPr>
          <a:xfrm>
            <a:off x="9049133" y="13258477"/>
            <a:ext cx="15750870" cy="2220415"/>
            <a:chOff x="31451551" y="14364078"/>
            <a:chExt cx="11103736" cy="1565304"/>
          </a:xfrm>
        </p:grpSpPr>
        <p:sp>
          <p:nvSpPr>
            <p:cNvPr id="25" name="Retângulo: Cantos Arredondados 24">
              <a:extLst>
                <a:ext uri="{FF2B5EF4-FFF2-40B4-BE49-F238E27FC236}">
                  <a16:creationId xmlns:a16="http://schemas.microsoft.com/office/drawing/2014/main" id="{CC950AA3-8E9E-1ADD-7E95-54A91BF1B966}"/>
                </a:ext>
              </a:extLst>
            </p:cNvPr>
            <p:cNvSpPr/>
            <p:nvPr/>
          </p:nvSpPr>
          <p:spPr>
            <a:xfrm>
              <a:off x="31451551" y="14452667"/>
              <a:ext cx="11103736" cy="1388126"/>
            </a:xfrm>
            <a:prstGeom prst="roundRect">
              <a:avLst>
                <a:gd name="adj" fmla="val 23925"/>
              </a:avLst>
            </a:prstGeom>
            <a:solidFill>
              <a:srgbClr val="F0A35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600" dirty="0"/>
            </a:p>
          </p:txBody>
        </p:sp>
        <p:pic>
          <p:nvPicPr>
            <p:cNvPr id="26" name="Imagem 25">
              <a:extLst>
                <a:ext uri="{FF2B5EF4-FFF2-40B4-BE49-F238E27FC236}">
                  <a16:creationId xmlns:a16="http://schemas.microsoft.com/office/drawing/2014/main" id="{04543A88-BB01-77C4-BA07-EE7C25D5FC9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999750" y="14364078"/>
              <a:ext cx="10252740" cy="156530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01890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00"/>
                            </p:stCondLst>
                            <p:childTnLst>
                              <p:par>
                                <p:cTn id="3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E56E59-9689-BD12-21BB-A52CADB87E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Imagem 26" descr="Imagem digital fictícia de campo de futebol&#10;&#10;Descrição gerada automaticamente com confiança média">
            <a:extLst>
              <a:ext uri="{FF2B5EF4-FFF2-40B4-BE49-F238E27FC236}">
                <a16:creationId xmlns:a16="http://schemas.microsoft.com/office/drawing/2014/main" id="{16BD858D-349C-201E-C9EC-EA1622FE4F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99"/>
            <a:ext cx="32000822" cy="18000464"/>
          </a:xfrm>
          <a:prstGeom prst="rect">
            <a:avLst/>
          </a:prstGeom>
        </p:spPr>
      </p:pic>
      <p:sp>
        <p:nvSpPr>
          <p:cNvPr id="8" name="Retângulo 7">
            <a:extLst>
              <a:ext uri="{FF2B5EF4-FFF2-40B4-BE49-F238E27FC236}">
                <a16:creationId xmlns:a16="http://schemas.microsoft.com/office/drawing/2014/main" id="{3A4457F4-EE29-AF5B-AFE0-CF895E488308}"/>
              </a:ext>
            </a:extLst>
          </p:cNvPr>
          <p:cNvSpPr/>
          <p:nvPr/>
        </p:nvSpPr>
        <p:spPr>
          <a:xfrm>
            <a:off x="-1" y="-2"/>
            <a:ext cx="32000825" cy="18000665"/>
          </a:xfrm>
          <a:prstGeom prst="rect">
            <a:avLst/>
          </a:prstGeom>
          <a:gradFill>
            <a:gsLst>
              <a:gs pos="0">
                <a:srgbClr val="094F27"/>
              </a:gs>
              <a:gs pos="100000">
                <a:srgbClr val="094F27">
                  <a:alpha val="26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600"/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90CE80BA-42AB-0F79-E716-A336E9288CFD}"/>
              </a:ext>
            </a:extLst>
          </p:cNvPr>
          <p:cNvSpPr/>
          <p:nvPr/>
        </p:nvSpPr>
        <p:spPr>
          <a:xfrm>
            <a:off x="-4876961" y="999772"/>
            <a:ext cx="3250617" cy="2096236"/>
          </a:xfrm>
          <a:prstGeom prst="rect">
            <a:avLst/>
          </a:prstGeom>
          <a:solidFill>
            <a:srgbClr val="F6F1E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600"/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588841B0-DA64-FFEF-A5A5-470D722DA1D6}"/>
              </a:ext>
            </a:extLst>
          </p:cNvPr>
          <p:cNvSpPr/>
          <p:nvPr/>
        </p:nvSpPr>
        <p:spPr>
          <a:xfrm>
            <a:off x="-4876961" y="3374080"/>
            <a:ext cx="3250617" cy="2096236"/>
          </a:xfrm>
          <a:prstGeom prst="rect">
            <a:avLst/>
          </a:prstGeom>
          <a:solidFill>
            <a:srgbClr val="79A94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600">
              <a:solidFill>
                <a:srgbClr val="79A944"/>
              </a:solidFill>
            </a:endParaRPr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B5494AAC-84CC-9FE3-C155-914EF6ADDEBB}"/>
              </a:ext>
            </a:extLst>
          </p:cNvPr>
          <p:cNvSpPr/>
          <p:nvPr/>
        </p:nvSpPr>
        <p:spPr>
          <a:xfrm>
            <a:off x="-4876961" y="5748388"/>
            <a:ext cx="3250617" cy="2096236"/>
          </a:xfrm>
          <a:prstGeom prst="rect">
            <a:avLst/>
          </a:prstGeom>
          <a:solidFill>
            <a:srgbClr val="F0A35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600">
              <a:solidFill>
                <a:srgbClr val="79A944"/>
              </a:solidFill>
            </a:endParaRPr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D075637A-AD20-E6D9-5E41-9D2D48A26F83}"/>
              </a:ext>
            </a:extLst>
          </p:cNvPr>
          <p:cNvSpPr/>
          <p:nvPr/>
        </p:nvSpPr>
        <p:spPr>
          <a:xfrm>
            <a:off x="-4876961" y="8122696"/>
            <a:ext cx="3250617" cy="2096236"/>
          </a:xfrm>
          <a:prstGeom prst="rect">
            <a:avLst/>
          </a:prstGeom>
          <a:solidFill>
            <a:srgbClr val="254E0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600">
              <a:solidFill>
                <a:srgbClr val="79A944"/>
              </a:solidFill>
            </a:endParaRPr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BC48D841-D4BF-AD92-EDD5-5A0405A2EADC}"/>
              </a:ext>
            </a:extLst>
          </p:cNvPr>
          <p:cNvSpPr/>
          <p:nvPr/>
        </p:nvSpPr>
        <p:spPr>
          <a:xfrm>
            <a:off x="-4876961" y="10489875"/>
            <a:ext cx="3250617" cy="2096236"/>
          </a:xfrm>
          <a:prstGeom prst="rect">
            <a:avLst/>
          </a:prstGeom>
          <a:solidFill>
            <a:srgbClr val="094F2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600">
              <a:solidFill>
                <a:srgbClr val="254E0A"/>
              </a:solidFill>
            </a:endParaRPr>
          </a:p>
        </p:txBody>
      </p:sp>
      <p:pic>
        <p:nvPicPr>
          <p:cNvPr id="18" name="Imagem 17" descr="Uma imagem contendo Texto&#10;&#10;O conteúdo gerado por IA pode estar incorreto.">
            <a:extLst>
              <a:ext uri="{FF2B5EF4-FFF2-40B4-BE49-F238E27FC236}">
                <a16:creationId xmlns:a16="http://schemas.microsoft.com/office/drawing/2014/main" id="{C1EDFE81-B8C2-7F2B-35DE-E74D7BB159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31" r="47731" b="35506"/>
          <a:stretch/>
        </p:blipFill>
        <p:spPr>
          <a:xfrm rot="20153938">
            <a:off x="6432215" y="-7270574"/>
            <a:ext cx="6615859" cy="3623852"/>
          </a:xfrm>
          <a:prstGeom prst="rect">
            <a:avLst/>
          </a:prstGeom>
        </p:spPr>
      </p:pic>
      <p:pic>
        <p:nvPicPr>
          <p:cNvPr id="19" name="Imagem 18" descr="Uma imagem contendo Texto&#10;&#10;O conteúdo gerado por IA pode estar incorreto.">
            <a:extLst>
              <a:ext uri="{FF2B5EF4-FFF2-40B4-BE49-F238E27FC236}">
                <a16:creationId xmlns:a16="http://schemas.microsoft.com/office/drawing/2014/main" id="{2EBFD270-5409-F594-3C69-A4096B3528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237" t="25028" r="11085" b="38495"/>
          <a:stretch/>
        </p:blipFill>
        <p:spPr>
          <a:xfrm>
            <a:off x="25616158" y="-1454119"/>
            <a:ext cx="10062663" cy="9298743"/>
          </a:xfrm>
          <a:prstGeom prst="rect">
            <a:avLst/>
          </a:prstGeom>
        </p:spPr>
      </p:pic>
      <p:pic>
        <p:nvPicPr>
          <p:cNvPr id="20" name="Imagem 19" descr="Uma imagem contendo Texto&#10;&#10;O conteúdo gerado por IA pode estar incorreto.">
            <a:extLst>
              <a:ext uri="{FF2B5EF4-FFF2-40B4-BE49-F238E27FC236}">
                <a16:creationId xmlns:a16="http://schemas.microsoft.com/office/drawing/2014/main" id="{18D468D7-40A6-BAB0-5E59-6AC5B2BFD3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263" t="2727" r="3504" b="80162"/>
          <a:stretch/>
        </p:blipFill>
        <p:spPr>
          <a:xfrm rot="16200000">
            <a:off x="-1131767" y="14192124"/>
            <a:ext cx="5745352" cy="5914480"/>
          </a:xfrm>
          <a:prstGeom prst="rect">
            <a:avLst/>
          </a:prstGeom>
        </p:spPr>
      </p:pic>
      <p:grpSp>
        <p:nvGrpSpPr>
          <p:cNvPr id="6" name="Agrupar 5">
            <a:extLst>
              <a:ext uri="{FF2B5EF4-FFF2-40B4-BE49-F238E27FC236}">
                <a16:creationId xmlns:a16="http://schemas.microsoft.com/office/drawing/2014/main" id="{C0EF5257-21E2-CF19-2B3B-B2073B3A1798}"/>
              </a:ext>
            </a:extLst>
          </p:cNvPr>
          <p:cNvGrpSpPr/>
          <p:nvPr/>
        </p:nvGrpSpPr>
        <p:grpSpPr>
          <a:xfrm>
            <a:off x="895262" y="16127940"/>
            <a:ext cx="9120639" cy="1388126"/>
            <a:chOff x="669758" y="71074"/>
            <a:chExt cx="15494399" cy="2358188"/>
          </a:xfrm>
        </p:grpSpPr>
        <p:pic>
          <p:nvPicPr>
            <p:cNvPr id="24" name="Imagem 23" descr="Uma imagem contendo Texto&#10;&#10;O conteúdo gerado por IA pode estar incorreto.">
              <a:extLst>
                <a:ext uri="{FF2B5EF4-FFF2-40B4-BE49-F238E27FC236}">
                  <a16:creationId xmlns:a16="http://schemas.microsoft.com/office/drawing/2014/main" id="{1F6CCCFC-E7E2-8A51-9F6A-D5785E48A5B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29" t="79068" r="84572" b="6787"/>
            <a:stretch/>
          </p:blipFill>
          <p:spPr>
            <a:xfrm>
              <a:off x="669758" y="71074"/>
              <a:ext cx="2516010" cy="2358188"/>
            </a:xfrm>
            <a:prstGeom prst="rect">
              <a:avLst/>
            </a:prstGeom>
          </p:spPr>
        </p:pic>
        <p:pic>
          <p:nvPicPr>
            <p:cNvPr id="5" name="Imagem 4">
              <a:extLst>
                <a:ext uri="{FF2B5EF4-FFF2-40B4-BE49-F238E27FC236}">
                  <a16:creationId xmlns:a16="http://schemas.microsoft.com/office/drawing/2014/main" id="{8C1E833E-4CA2-6B42-83B6-CE150B72826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51315" y="759144"/>
              <a:ext cx="12512842" cy="921756"/>
            </a:xfrm>
            <a:prstGeom prst="rect">
              <a:avLst/>
            </a:prstGeom>
          </p:spPr>
        </p:pic>
      </p:grpSp>
      <p:sp>
        <p:nvSpPr>
          <p:cNvPr id="9" name="CaixaDeTexto 8">
            <a:extLst>
              <a:ext uri="{FF2B5EF4-FFF2-40B4-BE49-F238E27FC236}">
                <a16:creationId xmlns:a16="http://schemas.microsoft.com/office/drawing/2014/main" id="{D451D90A-722A-A65D-E101-A38088BE04D5}"/>
              </a:ext>
            </a:extLst>
          </p:cNvPr>
          <p:cNvSpPr txBox="1"/>
          <p:nvPr/>
        </p:nvSpPr>
        <p:spPr>
          <a:xfrm>
            <a:off x="1212035" y="847561"/>
            <a:ext cx="143327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7200" b="1" spc="-267" dirty="0">
                <a:solidFill>
                  <a:srgbClr val="F6F1ED"/>
                </a:solidFill>
                <a:latin typeface="Avenir Next LT Pro" panose="020B0504020202020204" pitchFamily="34" charset="0"/>
              </a:rPr>
              <a:t>MERCADO BRASILEIRO</a:t>
            </a:r>
          </a:p>
        </p:txBody>
      </p:sp>
      <p:sp>
        <p:nvSpPr>
          <p:cNvPr id="10" name="Retângulo: Cantos Arredondados 9">
            <a:extLst>
              <a:ext uri="{FF2B5EF4-FFF2-40B4-BE49-F238E27FC236}">
                <a16:creationId xmlns:a16="http://schemas.microsoft.com/office/drawing/2014/main" id="{8D37C1DD-066F-7226-ED1F-32379D69D7B0}"/>
              </a:ext>
            </a:extLst>
          </p:cNvPr>
          <p:cNvSpPr/>
          <p:nvPr/>
        </p:nvSpPr>
        <p:spPr>
          <a:xfrm>
            <a:off x="2091186" y="3864583"/>
            <a:ext cx="13470597" cy="11733255"/>
          </a:xfrm>
          <a:prstGeom prst="roundRect">
            <a:avLst>
              <a:gd name="adj" fmla="val 11217"/>
            </a:avLst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chemeClr val="accent1">
                  <a:lumMod val="30000"/>
                  <a:lumOff val="70000"/>
                  <a:alpha val="78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4724"/>
          </a:p>
        </p:txBody>
      </p:sp>
      <p:sp>
        <p:nvSpPr>
          <p:cNvPr id="22" name="CaixaDeTexto 21">
            <a:extLst>
              <a:ext uri="{FF2B5EF4-FFF2-40B4-BE49-F238E27FC236}">
                <a16:creationId xmlns:a16="http://schemas.microsoft.com/office/drawing/2014/main" id="{E956B41A-8C82-A1B9-49B8-FD21DF4FD767}"/>
              </a:ext>
            </a:extLst>
          </p:cNvPr>
          <p:cNvSpPr txBox="1"/>
          <p:nvPr/>
        </p:nvSpPr>
        <p:spPr>
          <a:xfrm>
            <a:off x="2646985" y="4548943"/>
            <a:ext cx="12192102" cy="96245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chemeClr val="bg1"/>
              </a:buClr>
            </a:pPr>
            <a:r>
              <a:rPr lang="pt-BR" sz="10499" b="1" spc="-394" dirty="0">
                <a:solidFill>
                  <a:srgbClr val="005448"/>
                </a:solidFill>
                <a:latin typeface="Avenir Next LT Pro" panose="020B0504020202020204" pitchFamily="34" charset="0"/>
              </a:rPr>
              <a:t>Crescimento da área tratada </a:t>
            </a:r>
          </a:p>
          <a:p>
            <a:pPr algn="ctr">
              <a:buClr>
                <a:schemeClr val="bg1"/>
              </a:buClr>
            </a:pPr>
            <a:r>
              <a:rPr lang="pt-BR" sz="17323" b="1" spc="-787" dirty="0">
                <a:solidFill>
                  <a:srgbClr val="F1A24D"/>
                </a:solidFill>
                <a:latin typeface="Avenir Next LT Pro" panose="020B0504020202020204" pitchFamily="34" charset="0"/>
              </a:rPr>
              <a:t>13% </a:t>
            </a:r>
            <a:r>
              <a:rPr lang="pt-BR" sz="14173" b="1" spc="-787" dirty="0">
                <a:solidFill>
                  <a:srgbClr val="005448"/>
                </a:solidFill>
                <a:latin typeface="Avenir Next LT Pro" panose="020B0504020202020204" pitchFamily="34" charset="0"/>
              </a:rPr>
              <a:t>na safra 2024/2025</a:t>
            </a:r>
          </a:p>
          <a:p>
            <a:pPr algn="ctr">
              <a:buClr>
                <a:schemeClr val="bg1"/>
              </a:buClr>
            </a:pPr>
            <a:r>
              <a:rPr lang="pt-BR" sz="4724" b="1" dirty="0">
                <a:solidFill>
                  <a:srgbClr val="0D4B3F"/>
                </a:solidFill>
                <a:latin typeface="Avenir Next LT Pro Demi" panose="020B0704020202020204" pitchFamily="34" charset="0"/>
              </a:rPr>
              <a:t>(No ano passado, o crescimento da área tratada foi de 10%)</a:t>
            </a:r>
            <a:endParaRPr lang="pt-BR" sz="11549" b="1" dirty="0">
              <a:solidFill>
                <a:srgbClr val="0D4B3F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23" name="Retângulo: Cantos Arredondados 22">
            <a:extLst>
              <a:ext uri="{FF2B5EF4-FFF2-40B4-BE49-F238E27FC236}">
                <a16:creationId xmlns:a16="http://schemas.microsoft.com/office/drawing/2014/main" id="{4D33C7DA-53EA-42CA-F10B-809A8694892A}"/>
              </a:ext>
            </a:extLst>
          </p:cNvPr>
          <p:cNvSpPr/>
          <p:nvPr/>
        </p:nvSpPr>
        <p:spPr>
          <a:xfrm>
            <a:off x="17034390" y="3837813"/>
            <a:ext cx="10404406" cy="5361214"/>
          </a:xfrm>
          <a:prstGeom prst="roundRect">
            <a:avLst>
              <a:gd name="adj" fmla="val 11211"/>
            </a:avLst>
          </a:prstGeom>
          <a:solidFill>
            <a:srgbClr val="005448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4724"/>
          </a:p>
        </p:txBody>
      </p:sp>
      <p:sp>
        <p:nvSpPr>
          <p:cNvPr id="26" name="CaixaDeTexto 25">
            <a:extLst>
              <a:ext uri="{FF2B5EF4-FFF2-40B4-BE49-F238E27FC236}">
                <a16:creationId xmlns:a16="http://schemas.microsoft.com/office/drawing/2014/main" id="{C6644C87-19E9-3437-3A71-742CB68EACAF}"/>
              </a:ext>
            </a:extLst>
          </p:cNvPr>
          <p:cNvSpPr txBox="1"/>
          <p:nvPr/>
        </p:nvSpPr>
        <p:spPr>
          <a:xfrm>
            <a:off x="17861480" y="4350160"/>
            <a:ext cx="8750226" cy="4293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pt-BR" sz="6299" b="1" dirty="0">
                <a:solidFill>
                  <a:srgbClr val="91D333"/>
                </a:solidFill>
                <a:latin typeface="Avenir Next LT Pro" panose="020B0504020202020204" pitchFamily="34" charset="0"/>
                <a:ea typeface="Arial" panose="020B0604020202020204" pitchFamily="34" charset="0"/>
                <a:cs typeface="Calibri" panose="020F0502020204030204" pitchFamily="34" charset="0"/>
                <a:sym typeface="Arial"/>
              </a:rPr>
              <a:t>Área tratada </a:t>
            </a:r>
            <a:br>
              <a:rPr lang="pt-BR" sz="6299" b="1" dirty="0">
                <a:solidFill>
                  <a:srgbClr val="91D333"/>
                </a:solidFill>
                <a:latin typeface="Avenir Next LT Pro" panose="020B0504020202020204" pitchFamily="34" charset="0"/>
                <a:ea typeface="Arial" panose="020B0604020202020204" pitchFamily="34" charset="0"/>
                <a:cs typeface="Calibri" panose="020F0502020204030204" pitchFamily="34" charset="0"/>
                <a:sym typeface="Arial"/>
              </a:rPr>
            </a:br>
            <a:r>
              <a:rPr lang="pt-BR" sz="10499" b="1" dirty="0">
                <a:solidFill>
                  <a:schemeClr val="bg1"/>
                </a:solidFill>
                <a:latin typeface="Avenir Next LT Pro" panose="020B0504020202020204" pitchFamily="34" charset="0"/>
                <a:ea typeface="Arial" panose="020B0604020202020204" pitchFamily="34" charset="0"/>
                <a:cs typeface="Calibri" panose="020F0502020204030204" pitchFamily="34" charset="0"/>
                <a:sym typeface="Arial"/>
              </a:rPr>
              <a:t>156 milhões de hectares</a:t>
            </a:r>
            <a:endParaRPr lang="pt-BR" sz="4724" b="1" dirty="0">
              <a:solidFill>
                <a:schemeClr val="bg1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28" name="Retângulo: Cantos Arredondados 27">
            <a:extLst>
              <a:ext uri="{FF2B5EF4-FFF2-40B4-BE49-F238E27FC236}">
                <a16:creationId xmlns:a16="http://schemas.microsoft.com/office/drawing/2014/main" id="{0C154BE8-83FB-7F2D-701D-40FF008A5707}"/>
              </a:ext>
            </a:extLst>
          </p:cNvPr>
          <p:cNvSpPr/>
          <p:nvPr/>
        </p:nvSpPr>
        <p:spPr>
          <a:xfrm>
            <a:off x="15544800" y="16307413"/>
            <a:ext cx="5294366" cy="883983"/>
          </a:xfrm>
          <a:prstGeom prst="roundRect">
            <a:avLst/>
          </a:prstGeom>
          <a:solidFill>
            <a:srgbClr val="93D13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756" dirty="0">
                <a:solidFill>
                  <a:srgbClr val="005448"/>
                </a:solidFill>
                <a:latin typeface="Avenir Next LT Pro Demi" panose="020B0704020202020204" pitchFamily="34" charset="0"/>
              </a:rPr>
              <a:t>Fonte: </a:t>
            </a:r>
            <a:r>
              <a:rPr lang="pt-BR" sz="2756" dirty="0" err="1">
                <a:solidFill>
                  <a:srgbClr val="005448"/>
                </a:solidFill>
                <a:latin typeface="Avenir Next LT Pro Demi" panose="020B0704020202020204" pitchFamily="34" charset="0"/>
              </a:rPr>
              <a:t>Blink</a:t>
            </a:r>
            <a:r>
              <a:rPr lang="pt-BR" sz="2756" dirty="0">
                <a:solidFill>
                  <a:srgbClr val="005448"/>
                </a:solidFill>
                <a:latin typeface="Avenir Next LT Pro Demi" panose="020B0704020202020204" pitchFamily="34" charset="0"/>
              </a:rPr>
              <a:t>/CropLife Brasil</a:t>
            </a:r>
          </a:p>
        </p:txBody>
      </p:sp>
      <p:sp>
        <p:nvSpPr>
          <p:cNvPr id="4" name="Retângulo: Cantos Arredondados 26">
            <a:extLst>
              <a:ext uri="{FF2B5EF4-FFF2-40B4-BE49-F238E27FC236}">
                <a16:creationId xmlns:a16="http://schemas.microsoft.com/office/drawing/2014/main" id="{26D41AD2-2EE9-D7EA-C18E-FE42A82FF3A5}"/>
              </a:ext>
            </a:extLst>
          </p:cNvPr>
          <p:cNvSpPr/>
          <p:nvPr/>
        </p:nvSpPr>
        <p:spPr>
          <a:xfrm>
            <a:off x="17034389" y="9580175"/>
            <a:ext cx="13261127" cy="5873907"/>
          </a:xfrm>
          <a:prstGeom prst="roundRect">
            <a:avLst>
              <a:gd name="adj" fmla="val 12983"/>
            </a:avLst>
          </a:prstGeom>
          <a:solidFill>
            <a:srgbClr val="93D13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800"/>
          </a:p>
        </p:txBody>
      </p:sp>
      <p:sp>
        <p:nvSpPr>
          <p:cNvPr id="14" name="CaixaDeTexto 27">
            <a:extLst>
              <a:ext uri="{FF2B5EF4-FFF2-40B4-BE49-F238E27FC236}">
                <a16:creationId xmlns:a16="http://schemas.microsoft.com/office/drawing/2014/main" id="{5B044D78-6E84-9817-DF34-A86B9E04BA7F}"/>
              </a:ext>
            </a:extLst>
          </p:cNvPr>
          <p:cNvSpPr txBox="1"/>
          <p:nvPr/>
        </p:nvSpPr>
        <p:spPr>
          <a:xfrm>
            <a:off x="17652968" y="10298512"/>
            <a:ext cx="12148279" cy="4001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chemeClr val="bg1"/>
              </a:buClr>
            </a:pPr>
            <a:r>
              <a:rPr lang="pt-BR" sz="6600" b="1" spc="-300" dirty="0">
                <a:solidFill>
                  <a:srgbClr val="005448"/>
                </a:solidFill>
                <a:latin typeface="Avenir Next LT Pro" panose="020B0504020202020204" pitchFamily="34" charset="0"/>
              </a:rPr>
              <a:t>Taxa média de adoção subiu de </a:t>
            </a:r>
          </a:p>
          <a:p>
            <a:pPr algn="ctr">
              <a:buClr>
                <a:schemeClr val="bg1"/>
              </a:buClr>
            </a:pPr>
            <a:r>
              <a:rPr lang="pt-BR" sz="8000" b="1" spc="-300" dirty="0">
                <a:solidFill>
                  <a:schemeClr val="bg1"/>
                </a:solidFill>
                <a:latin typeface="Avenir Next LT Pro" panose="020B0504020202020204" pitchFamily="34" charset="0"/>
              </a:rPr>
              <a:t>23% para 26%</a:t>
            </a:r>
          </a:p>
          <a:p>
            <a:pPr algn="ctr">
              <a:buClr>
                <a:schemeClr val="bg1"/>
              </a:buClr>
            </a:pPr>
            <a:endParaRPr lang="pt-BR" sz="3600" b="1" dirty="0">
              <a:solidFill>
                <a:srgbClr val="005448"/>
              </a:solidFill>
              <a:latin typeface="Avenir Next LT Pro Demi" panose="020B0704020202020204" pitchFamily="34" charset="0"/>
            </a:endParaRPr>
          </a:p>
          <a:p>
            <a:pPr algn="ctr">
              <a:buClr>
                <a:schemeClr val="bg1"/>
              </a:buClr>
            </a:pPr>
            <a:endParaRPr lang="pt-BR" sz="3600" b="1" dirty="0">
              <a:solidFill>
                <a:srgbClr val="005448"/>
              </a:solidFill>
              <a:latin typeface="Avenir Next LT Pro Demi" panose="020B0704020202020204" pitchFamily="34" charset="0"/>
            </a:endParaRPr>
          </a:p>
          <a:p>
            <a:pPr algn="ctr">
              <a:buClr>
                <a:schemeClr val="bg1"/>
              </a:buClr>
            </a:pPr>
            <a:r>
              <a:rPr lang="pt-BR" sz="3600" b="1" dirty="0">
                <a:solidFill>
                  <a:srgbClr val="005448"/>
                </a:solidFill>
                <a:latin typeface="Avenir Next LT Pro Demi" panose="020B0704020202020204" pitchFamily="34" charset="0"/>
              </a:rPr>
              <a:t>ÁREA PLANTADA DE 77MM ha</a:t>
            </a:r>
            <a:endParaRPr lang="pt-BR" sz="7200" b="1" dirty="0">
              <a:solidFill>
                <a:srgbClr val="005448"/>
              </a:solidFill>
              <a:latin typeface="Avenir Next LT Pro" panose="020B0504020202020204" pitchFamily="34" charset="0"/>
            </a:endParaRPr>
          </a:p>
        </p:txBody>
      </p:sp>
      <p:grpSp>
        <p:nvGrpSpPr>
          <p:cNvPr id="16" name="Agrupar 15">
            <a:extLst>
              <a:ext uri="{FF2B5EF4-FFF2-40B4-BE49-F238E27FC236}">
                <a16:creationId xmlns:a16="http://schemas.microsoft.com/office/drawing/2014/main" id="{C3AED91F-6888-FA1E-49AC-B1AAA2F59289}"/>
              </a:ext>
            </a:extLst>
          </p:cNvPr>
          <p:cNvGrpSpPr/>
          <p:nvPr/>
        </p:nvGrpSpPr>
        <p:grpSpPr>
          <a:xfrm>
            <a:off x="21376742" y="16078540"/>
            <a:ext cx="11519345" cy="1416840"/>
            <a:chOff x="31451550" y="14364078"/>
            <a:chExt cx="12726404" cy="1565304"/>
          </a:xfrm>
        </p:grpSpPr>
        <p:sp>
          <p:nvSpPr>
            <p:cNvPr id="17" name="Retângulo: Cantos Arredondados 16">
              <a:extLst>
                <a:ext uri="{FF2B5EF4-FFF2-40B4-BE49-F238E27FC236}">
                  <a16:creationId xmlns:a16="http://schemas.microsoft.com/office/drawing/2014/main" id="{F39BD76A-2A75-43F3-14C4-E31429C62E6C}"/>
                </a:ext>
              </a:extLst>
            </p:cNvPr>
            <p:cNvSpPr/>
            <p:nvPr/>
          </p:nvSpPr>
          <p:spPr>
            <a:xfrm>
              <a:off x="31451550" y="14452667"/>
              <a:ext cx="12726404" cy="1388126"/>
            </a:xfrm>
            <a:prstGeom prst="roundRect">
              <a:avLst>
                <a:gd name="adj" fmla="val 23925"/>
              </a:avLst>
            </a:prstGeom>
            <a:solidFill>
              <a:srgbClr val="F0A35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600" dirty="0"/>
            </a:p>
          </p:txBody>
        </p:sp>
        <p:pic>
          <p:nvPicPr>
            <p:cNvPr id="25" name="Imagem 24">
              <a:extLst>
                <a:ext uri="{FF2B5EF4-FFF2-40B4-BE49-F238E27FC236}">
                  <a16:creationId xmlns:a16="http://schemas.microsoft.com/office/drawing/2014/main" id="{1FEEC660-F201-029B-361C-1AD694AF3B5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999750" y="14364078"/>
              <a:ext cx="10252740" cy="156530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63505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0"/>
                            </p:stCondLst>
                            <p:childTnLst>
                              <p:par>
                                <p:cTn id="42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500"/>
                            </p:stCondLst>
                            <p:childTnLst>
                              <p:par>
                                <p:cTn id="5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000"/>
                            </p:stCondLst>
                            <p:childTnLst>
                              <p:par>
                                <p:cTn id="5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2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0" grpId="0" animBg="1"/>
      <p:bldP spid="22" grpId="0" uiExpand="1"/>
      <p:bldP spid="23" grpId="0" animBg="1"/>
      <p:bldP spid="26" grpId="0"/>
      <p:bldP spid="28" grpId="0" animBg="1"/>
      <p:bldP spid="4" grpId="0" animBg="1"/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C97898-53DB-AFB2-D8B0-88F8AF1273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Imagem 36" descr="Imagem digital fictícia de campo com grama&#10;&#10;Descrição gerada automaticamente com confiança média">
            <a:extLst>
              <a:ext uri="{FF2B5EF4-FFF2-40B4-BE49-F238E27FC236}">
                <a16:creationId xmlns:a16="http://schemas.microsoft.com/office/drawing/2014/main" id="{40522AC7-FD97-CA10-C19F-563372990D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8203"/>
            <a:ext cx="31997421" cy="18000464"/>
          </a:xfrm>
          <a:prstGeom prst="rect">
            <a:avLst/>
          </a:prstGeom>
        </p:spPr>
      </p:pic>
      <p:sp>
        <p:nvSpPr>
          <p:cNvPr id="8" name="Retângulo 7">
            <a:extLst>
              <a:ext uri="{FF2B5EF4-FFF2-40B4-BE49-F238E27FC236}">
                <a16:creationId xmlns:a16="http://schemas.microsoft.com/office/drawing/2014/main" id="{90453AEA-F8D8-FDA7-E215-3809179801DF}"/>
              </a:ext>
            </a:extLst>
          </p:cNvPr>
          <p:cNvSpPr/>
          <p:nvPr/>
        </p:nvSpPr>
        <p:spPr>
          <a:xfrm>
            <a:off x="-1" y="-1"/>
            <a:ext cx="32000825" cy="13426326"/>
          </a:xfrm>
          <a:prstGeom prst="rect">
            <a:avLst/>
          </a:prstGeom>
          <a:gradFill>
            <a:gsLst>
              <a:gs pos="0">
                <a:srgbClr val="094F27"/>
              </a:gs>
              <a:gs pos="100000">
                <a:srgbClr val="094F27">
                  <a:alpha val="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600"/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1224274D-0698-1832-F52A-EA908DE1CD9B}"/>
              </a:ext>
            </a:extLst>
          </p:cNvPr>
          <p:cNvSpPr/>
          <p:nvPr/>
        </p:nvSpPr>
        <p:spPr>
          <a:xfrm>
            <a:off x="-4876961" y="999772"/>
            <a:ext cx="3250617" cy="2096236"/>
          </a:xfrm>
          <a:prstGeom prst="rect">
            <a:avLst/>
          </a:prstGeom>
          <a:solidFill>
            <a:srgbClr val="F6F1E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600"/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F6519026-E5C7-78F3-5CC3-931338EA6E9E}"/>
              </a:ext>
            </a:extLst>
          </p:cNvPr>
          <p:cNvSpPr/>
          <p:nvPr/>
        </p:nvSpPr>
        <p:spPr>
          <a:xfrm>
            <a:off x="-4876961" y="3374080"/>
            <a:ext cx="3250617" cy="2096236"/>
          </a:xfrm>
          <a:prstGeom prst="rect">
            <a:avLst/>
          </a:prstGeom>
          <a:solidFill>
            <a:srgbClr val="79A94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600">
              <a:solidFill>
                <a:srgbClr val="79A944"/>
              </a:solidFill>
            </a:endParaRPr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108D6D65-EC69-44F7-6827-85D9BD62CA7E}"/>
              </a:ext>
            </a:extLst>
          </p:cNvPr>
          <p:cNvSpPr/>
          <p:nvPr/>
        </p:nvSpPr>
        <p:spPr>
          <a:xfrm>
            <a:off x="-4876961" y="5748388"/>
            <a:ext cx="3250617" cy="2096236"/>
          </a:xfrm>
          <a:prstGeom prst="rect">
            <a:avLst/>
          </a:prstGeom>
          <a:solidFill>
            <a:srgbClr val="F0A35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600">
              <a:solidFill>
                <a:srgbClr val="79A944"/>
              </a:solidFill>
            </a:endParaRPr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7F000A91-D3BD-58B7-0B8C-88165B2FBDC0}"/>
              </a:ext>
            </a:extLst>
          </p:cNvPr>
          <p:cNvSpPr/>
          <p:nvPr/>
        </p:nvSpPr>
        <p:spPr>
          <a:xfrm>
            <a:off x="-4876961" y="8122696"/>
            <a:ext cx="3250617" cy="2096236"/>
          </a:xfrm>
          <a:prstGeom prst="rect">
            <a:avLst/>
          </a:prstGeom>
          <a:solidFill>
            <a:srgbClr val="254E0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600">
              <a:solidFill>
                <a:srgbClr val="79A944"/>
              </a:solidFill>
            </a:endParaRPr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6B996C6A-7C7D-E3DB-F9F3-335D858D1775}"/>
              </a:ext>
            </a:extLst>
          </p:cNvPr>
          <p:cNvSpPr/>
          <p:nvPr/>
        </p:nvSpPr>
        <p:spPr>
          <a:xfrm>
            <a:off x="-4876961" y="10489875"/>
            <a:ext cx="3250617" cy="2096236"/>
          </a:xfrm>
          <a:prstGeom prst="rect">
            <a:avLst/>
          </a:prstGeom>
          <a:solidFill>
            <a:srgbClr val="094F2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600">
              <a:solidFill>
                <a:srgbClr val="254E0A"/>
              </a:solidFill>
            </a:endParaRPr>
          </a:p>
        </p:txBody>
      </p:sp>
      <p:pic>
        <p:nvPicPr>
          <p:cNvPr id="18" name="Imagem 17" descr="Uma imagem contendo Texto&#10;&#10;O conteúdo gerado por IA pode estar incorreto.">
            <a:extLst>
              <a:ext uri="{FF2B5EF4-FFF2-40B4-BE49-F238E27FC236}">
                <a16:creationId xmlns:a16="http://schemas.microsoft.com/office/drawing/2014/main" id="{4ECD5962-705D-7CBD-1169-0511C3ED23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31" r="47731" b="35506"/>
          <a:stretch/>
        </p:blipFill>
        <p:spPr>
          <a:xfrm rot="20153938">
            <a:off x="6432215" y="-7270574"/>
            <a:ext cx="6615859" cy="3623852"/>
          </a:xfrm>
          <a:prstGeom prst="rect">
            <a:avLst/>
          </a:prstGeom>
        </p:spPr>
      </p:pic>
      <p:pic>
        <p:nvPicPr>
          <p:cNvPr id="19" name="Imagem 18" descr="Uma imagem contendo Texto&#10;&#10;O conteúdo gerado por IA pode estar incorreto.">
            <a:extLst>
              <a:ext uri="{FF2B5EF4-FFF2-40B4-BE49-F238E27FC236}">
                <a16:creationId xmlns:a16="http://schemas.microsoft.com/office/drawing/2014/main" id="{005B2504-2B80-5FB4-0466-5503F478F1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237" t="25028" r="11085" b="38495"/>
          <a:stretch/>
        </p:blipFill>
        <p:spPr>
          <a:xfrm>
            <a:off x="25616158" y="-1454119"/>
            <a:ext cx="10062663" cy="9298743"/>
          </a:xfrm>
          <a:prstGeom prst="rect">
            <a:avLst/>
          </a:prstGeom>
        </p:spPr>
      </p:pic>
      <p:pic>
        <p:nvPicPr>
          <p:cNvPr id="20" name="Imagem 19" descr="Uma imagem contendo Texto&#10;&#10;O conteúdo gerado por IA pode estar incorreto.">
            <a:extLst>
              <a:ext uri="{FF2B5EF4-FFF2-40B4-BE49-F238E27FC236}">
                <a16:creationId xmlns:a16="http://schemas.microsoft.com/office/drawing/2014/main" id="{C99EA06E-2F9D-F291-306C-B6AC3EC03A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263" t="2727" r="3504" b="80162"/>
          <a:stretch/>
        </p:blipFill>
        <p:spPr>
          <a:xfrm rot="16200000">
            <a:off x="-1131767" y="14192124"/>
            <a:ext cx="5745352" cy="5914480"/>
          </a:xfrm>
          <a:prstGeom prst="rect">
            <a:avLst/>
          </a:prstGeom>
        </p:spPr>
      </p:pic>
      <p:grpSp>
        <p:nvGrpSpPr>
          <p:cNvPr id="6" name="Agrupar 5">
            <a:extLst>
              <a:ext uri="{FF2B5EF4-FFF2-40B4-BE49-F238E27FC236}">
                <a16:creationId xmlns:a16="http://schemas.microsoft.com/office/drawing/2014/main" id="{B172FEA3-BD26-FF2A-5EA5-464F6C77F0EC}"/>
              </a:ext>
            </a:extLst>
          </p:cNvPr>
          <p:cNvGrpSpPr/>
          <p:nvPr/>
        </p:nvGrpSpPr>
        <p:grpSpPr>
          <a:xfrm>
            <a:off x="895262" y="16127940"/>
            <a:ext cx="9120639" cy="1388126"/>
            <a:chOff x="669758" y="71074"/>
            <a:chExt cx="15494399" cy="2358188"/>
          </a:xfrm>
        </p:grpSpPr>
        <p:pic>
          <p:nvPicPr>
            <p:cNvPr id="24" name="Imagem 23" descr="Uma imagem contendo Texto&#10;&#10;O conteúdo gerado por IA pode estar incorreto.">
              <a:extLst>
                <a:ext uri="{FF2B5EF4-FFF2-40B4-BE49-F238E27FC236}">
                  <a16:creationId xmlns:a16="http://schemas.microsoft.com/office/drawing/2014/main" id="{18975C8A-D0A1-00BC-8FC1-951396A4924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29" t="79068" r="84572" b="6787"/>
            <a:stretch/>
          </p:blipFill>
          <p:spPr>
            <a:xfrm>
              <a:off x="669758" y="71074"/>
              <a:ext cx="2516010" cy="2358188"/>
            </a:xfrm>
            <a:prstGeom prst="rect">
              <a:avLst/>
            </a:prstGeom>
          </p:spPr>
        </p:pic>
        <p:pic>
          <p:nvPicPr>
            <p:cNvPr id="5" name="Imagem 4">
              <a:extLst>
                <a:ext uri="{FF2B5EF4-FFF2-40B4-BE49-F238E27FC236}">
                  <a16:creationId xmlns:a16="http://schemas.microsoft.com/office/drawing/2014/main" id="{FBF19C32-73B9-22EC-C1DB-79FBB50A372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51315" y="759144"/>
              <a:ext cx="12512842" cy="921756"/>
            </a:xfrm>
            <a:prstGeom prst="rect">
              <a:avLst/>
            </a:prstGeom>
          </p:spPr>
        </p:pic>
      </p:grpSp>
      <p:sp>
        <p:nvSpPr>
          <p:cNvPr id="9" name="CaixaDeTexto 8">
            <a:extLst>
              <a:ext uri="{FF2B5EF4-FFF2-40B4-BE49-F238E27FC236}">
                <a16:creationId xmlns:a16="http://schemas.microsoft.com/office/drawing/2014/main" id="{7292F1F3-EF6B-E35F-A291-E83F75842042}"/>
              </a:ext>
            </a:extLst>
          </p:cNvPr>
          <p:cNvSpPr txBox="1"/>
          <p:nvPr/>
        </p:nvSpPr>
        <p:spPr>
          <a:xfrm>
            <a:off x="1212035" y="847561"/>
            <a:ext cx="227214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7200" b="1" spc="-267" dirty="0">
                <a:solidFill>
                  <a:srgbClr val="F6F1ED"/>
                </a:solidFill>
                <a:latin typeface="Avenir Next LT Pro" panose="020B0504020202020204" pitchFamily="34" charset="0"/>
              </a:rPr>
              <a:t>TAXA MÉDIA DE ADOÇÃO (ÁREA)  POR SEGMENTO</a:t>
            </a:r>
          </a:p>
        </p:txBody>
      </p:sp>
      <p:sp>
        <p:nvSpPr>
          <p:cNvPr id="28" name="Retângulo: Cantos Arredondados 27">
            <a:extLst>
              <a:ext uri="{FF2B5EF4-FFF2-40B4-BE49-F238E27FC236}">
                <a16:creationId xmlns:a16="http://schemas.microsoft.com/office/drawing/2014/main" id="{52FAD862-6EAF-A979-CEEA-3BCBE0345AC4}"/>
              </a:ext>
            </a:extLst>
          </p:cNvPr>
          <p:cNvSpPr/>
          <p:nvPr/>
        </p:nvSpPr>
        <p:spPr>
          <a:xfrm>
            <a:off x="25079687" y="13625891"/>
            <a:ext cx="5294366" cy="883983"/>
          </a:xfrm>
          <a:prstGeom prst="roundRect">
            <a:avLst/>
          </a:prstGeom>
          <a:solidFill>
            <a:srgbClr val="93D13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756" dirty="0">
                <a:solidFill>
                  <a:srgbClr val="005448"/>
                </a:solidFill>
                <a:latin typeface="Avenir Next LT Pro Demi" panose="020B0704020202020204" pitchFamily="34" charset="0"/>
              </a:rPr>
              <a:t>Fonte: </a:t>
            </a:r>
            <a:r>
              <a:rPr lang="pt-BR" sz="2756" dirty="0" err="1">
                <a:solidFill>
                  <a:srgbClr val="005448"/>
                </a:solidFill>
                <a:latin typeface="Avenir Next LT Pro Demi" panose="020B0704020202020204" pitchFamily="34" charset="0"/>
              </a:rPr>
              <a:t>Blink</a:t>
            </a:r>
            <a:r>
              <a:rPr lang="pt-BR" sz="2756" dirty="0">
                <a:solidFill>
                  <a:srgbClr val="005448"/>
                </a:solidFill>
                <a:latin typeface="Avenir Next LT Pro Demi" panose="020B0704020202020204" pitchFamily="34" charset="0"/>
              </a:rPr>
              <a:t>/CropLife Brasil</a:t>
            </a:r>
          </a:p>
        </p:txBody>
      </p:sp>
      <p:grpSp>
        <p:nvGrpSpPr>
          <p:cNvPr id="10" name="Agrupar 9">
            <a:extLst>
              <a:ext uri="{FF2B5EF4-FFF2-40B4-BE49-F238E27FC236}">
                <a16:creationId xmlns:a16="http://schemas.microsoft.com/office/drawing/2014/main" id="{08CEEB00-7EBA-C4CE-47FD-7EC01E017362}"/>
              </a:ext>
            </a:extLst>
          </p:cNvPr>
          <p:cNvGrpSpPr/>
          <p:nvPr/>
        </p:nvGrpSpPr>
        <p:grpSpPr>
          <a:xfrm>
            <a:off x="1649237" y="3476291"/>
            <a:ext cx="8074534" cy="5227035"/>
            <a:chOff x="485511" y="1508220"/>
            <a:chExt cx="3076318" cy="1991449"/>
          </a:xfrm>
        </p:grpSpPr>
        <p:sp>
          <p:nvSpPr>
            <p:cNvPr id="17" name="Retângulo: Cantos Arredondados 16">
              <a:extLst>
                <a:ext uri="{FF2B5EF4-FFF2-40B4-BE49-F238E27FC236}">
                  <a16:creationId xmlns:a16="http://schemas.microsoft.com/office/drawing/2014/main" id="{73AAE18A-55EF-C394-CD80-8C734510CCD8}"/>
                </a:ext>
              </a:extLst>
            </p:cNvPr>
            <p:cNvSpPr/>
            <p:nvPr/>
          </p:nvSpPr>
          <p:spPr>
            <a:xfrm>
              <a:off x="485511" y="1508220"/>
              <a:ext cx="3076318" cy="1991449"/>
            </a:xfrm>
            <a:prstGeom prst="roundRect">
              <a:avLst>
                <a:gd name="adj" fmla="val 12983"/>
              </a:avLst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887"/>
            </a:p>
          </p:txBody>
        </p:sp>
        <p:sp>
          <p:nvSpPr>
            <p:cNvPr id="22" name="CaixaDeTexto 21">
              <a:extLst>
                <a:ext uri="{FF2B5EF4-FFF2-40B4-BE49-F238E27FC236}">
                  <a16:creationId xmlns:a16="http://schemas.microsoft.com/office/drawing/2014/main" id="{448991C0-C88E-3A60-D035-A0718380BF7B}"/>
                </a:ext>
              </a:extLst>
            </p:cNvPr>
            <p:cNvSpPr txBox="1"/>
            <p:nvPr/>
          </p:nvSpPr>
          <p:spPr>
            <a:xfrm>
              <a:off x="621939" y="1719114"/>
              <a:ext cx="2763621" cy="15125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Clr>
                  <a:schemeClr val="bg1"/>
                </a:buClr>
              </a:pPr>
              <a:r>
                <a:rPr lang="pt-BR" sz="8399" spc="-787" dirty="0" err="1">
                  <a:solidFill>
                    <a:srgbClr val="005448"/>
                  </a:solidFill>
                  <a:latin typeface="Avenir Next LT Pro" panose="020B0504020202020204" pitchFamily="34" charset="0"/>
                </a:rPr>
                <a:t>Biofungicidas</a:t>
              </a:r>
              <a:endParaRPr lang="pt-BR" sz="8399" spc="-787" dirty="0">
                <a:solidFill>
                  <a:srgbClr val="005448"/>
                </a:solidFill>
                <a:latin typeface="Avenir Next LT Pro" panose="020B0504020202020204" pitchFamily="34" charset="0"/>
              </a:endParaRPr>
            </a:p>
            <a:p>
              <a:pPr algn="ctr">
                <a:buClr>
                  <a:schemeClr val="bg1"/>
                </a:buClr>
              </a:pPr>
              <a:r>
                <a:rPr lang="pt-BR" sz="8399" b="1" spc="-787" dirty="0">
                  <a:solidFill>
                    <a:srgbClr val="005448"/>
                  </a:solidFill>
                  <a:latin typeface="Avenir Next LT Pro" panose="020B0504020202020204" pitchFamily="34" charset="0"/>
                </a:rPr>
                <a:t>saiu de </a:t>
              </a:r>
              <a:r>
                <a:rPr lang="pt-BR" sz="8399" b="1" spc="-787" dirty="0">
                  <a:solidFill>
                    <a:srgbClr val="F1A24D"/>
                  </a:solidFill>
                  <a:latin typeface="Avenir Next LT Pro" panose="020B0504020202020204" pitchFamily="34" charset="0"/>
                </a:rPr>
                <a:t>11%</a:t>
              </a:r>
              <a:r>
                <a:rPr lang="pt-BR" sz="8399" b="1" spc="-787" dirty="0">
                  <a:solidFill>
                    <a:srgbClr val="005448"/>
                  </a:solidFill>
                  <a:latin typeface="Avenir Next LT Pro" panose="020B0504020202020204" pitchFamily="34" charset="0"/>
                </a:rPr>
                <a:t> para </a:t>
              </a:r>
              <a:r>
                <a:rPr lang="pt-BR" sz="8399" b="1" spc="-787" dirty="0">
                  <a:solidFill>
                    <a:srgbClr val="F1A24D"/>
                  </a:solidFill>
                  <a:latin typeface="Avenir Next LT Pro" panose="020B0504020202020204" pitchFamily="34" charset="0"/>
                </a:rPr>
                <a:t>13%</a:t>
              </a:r>
            </a:p>
          </p:txBody>
        </p:sp>
      </p:grpSp>
      <p:grpSp>
        <p:nvGrpSpPr>
          <p:cNvPr id="23" name="Agrupar 22">
            <a:extLst>
              <a:ext uri="{FF2B5EF4-FFF2-40B4-BE49-F238E27FC236}">
                <a16:creationId xmlns:a16="http://schemas.microsoft.com/office/drawing/2014/main" id="{D61114EA-1700-23FF-8960-ED011C8A0127}"/>
              </a:ext>
            </a:extLst>
          </p:cNvPr>
          <p:cNvGrpSpPr/>
          <p:nvPr/>
        </p:nvGrpSpPr>
        <p:grpSpPr>
          <a:xfrm>
            <a:off x="10675662" y="3476291"/>
            <a:ext cx="8074534" cy="5227035"/>
            <a:chOff x="3924490" y="1898163"/>
            <a:chExt cx="3076318" cy="1991449"/>
          </a:xfrm>
        </p:grpSpPr>
        <p:sp>
          <p:nvSpPr>
            <p:cNvPr id="25" name="Retângulo: Cantos Arredondados 24">
              <a:extLst>
                <a:ext uri="{FF2B5EF4-FFF2-40B4-BE49-F238E27FC236}">
                  <a16:creationId xmlns:a16="http://schemas.microsoft.com/office/drawing/2014/main" id="{1C9AD858-00CA-1733-872B-FB0E254F2032}"/>
                </a:ext>
              </a:extLst>
            </p:cNvPr>
            <p:cNvSpPr/>
            <p:nvPr/>
          </p:nvSpPr>
          <p:spPr>
            <a:xfrm>
              <a:off x="3924490" y="1898163"/>
              <a:ext cx="3076318" cy="1991449"/>
            </a:xfrm>
            <a:prstGeom prst="roundRect">
              <a:avLst>
                <a:gd name="adj" fmla="val 12983"/>
              </a:avLst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887"/>
            </a:p>
          </p:txBody>
        </p:sp>
        <p:sp>
          <p:nvSpPr>
            <p:cNvPr id="26" name="CaixaDeTexto 25">
              <a:extLst>
                <a:ext uri="{FF2B5EF4-FFF2-40B4-BE49-F238E27FC236}">
                  <a16:creationId xmlns:a16="http://schemas.microsoft.com/office/drawing/2014/main" id="{E0B2EED8-58C4-C980-D1B9-392FA0701E78}"/>
                </a:ext>
              </a:extLst>
            </p:cNvPr>
            <p:cNvSpPr txBox="1"/>
            <p:nvPr/>
          </p:nvSpPr>
          <p:spPr>
            <a:xfrm>
              <a:off x="4060918" y="2109057"/>
              <a:ext cx="2763621" cy="15125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Clr>
                  <a:schemeClr val="bg1"/>
                </a:buClr>
              </a:pPr>
              <a:r>
                <a:rPr lang="pt-BR" sz="8399" spc="-787" dirty="0">
                  <a:solidFill>
                    <a:srgbClr val="005448"/>
                  </a:solidFill>
                  <a:latin typeface="Avenir Next LT Pro" panose="020B0504020202020204" pitchFamily="34" charset="0"/>
                </a:rPr>
                <a:t>Bioinseticidas</a:t>
              </a:r>
            </a:p>
            <a:p>
              <a:pPr algn="ctr">
                <a:buClr>
                  <a:schemeClr val="bg1"/>
                </a:buClr>
              </a:pPr>
              <a:r>
                <a:rPr lang="pt-BR" sz="8399" b="1" spc="-787" dirty="0">
                  <a:solidFill>
                    <a:srgbClr val="005448"/>
                  </a:solidFill>
                  <a:latin typeface="Avenir Next LT Pro" panose="020B0504020202020204" pitchFamily="34" charset="0"/>
                </a:rPr>
                <a:t>de </a:t>
              </a:r>
              <a:r>
                <a:rPr lang="pt-BR" sz="8399" b="1" spc="-787" dirty="0">
                  <a:solidFill>
                    <a:srgbClr val="F1A24D"/>
                  </a:solidFill>
                  <a:latin typeface="Avenir Next LT Pro" panose="020B0504020202020204" pitchFamily="34" charset="0"/>
                </a:rPr>
                <a:t>26% </a:t>
              </a:r>
            </a:p>
            <a:p>
              <a:pPr algn="ctr">
                <a:buClr>
                  <a:schemeClr val="bg1"/>
                </a:buClr>
              </a:pPr>
              <a:r>
                <a:rPr lang="pt-BR" sz="8399" b="1" spc="-787" dirty="0">
                  <a:solidFill>
                    <a:srgbClr val="005448"/>
                  </a:solidFill>
                  <a:latin typeface="Avenir Next LT Pro" panose="020B0504020202020204" pitchFamily="34" charset="0"/>
                </a:rPr>
                <a:t>para </a:t>
              </a:r>
              <a:r>
                <a:rPr lang="pt-BR" sz="8399" b="1" spc="-787" dirty="0">
                  <a:solidFill>
                    <a:srgbClr val="F1A24D"/>
                  </a:solidFill>
                  <a:latin typeface="Avenir Next LT Pro" panose="020B0504020202020204" pitchFamily="34" charset="0"/>
                </a:rPr>
                <a:t>30%</a:t>
              </a:r>
            </a:p>
          </p:txBody>
        </p:sp>
      </p:grpSp>
      <p:grpSp>
        <p:nvGrpSpPr>
          <p:cNvPr id="27" name="Agrupar 26">
            <a:extLst>
              <a:ext uri="{FF2B5EF4-FFF2-40B4-BE49-F238E27FC236}">
                <a16:creationId xmlns:a16="http://schemas.microsoft.com/office/drawing/2014/main" id="{D77C2637-C635-3172-4740-248EEFAB17F8}"/>
              </a:ext>
            </a:extLst>
          </p:cNvPr>
          <p:cNvGrpSpPr/>
          <p:nvPr/>
        </p:nvGrpSpPr>
        <p:grpSpPr>
          <a:xfrm>
            <a:off x="19702086" y="3476291"/>
            <a:ext cx="8074534" cy="5227035"/>
            <a:chOff x="3924490" y="1898163"/>
            <a:chExt cx="3076318" cy="1991449"/>
          </a:xfrm>
        </p:grpSpPr>
        <p:sp>
          <p:nvSpPr>
            <p:cNvPr id="29" name="Retângulo: Cantos Arredondados 28">
              <a:extLst>
                <a:ext uri="{FF2B5EF4-FFF2-40B4-BE49-F238E27FC236}">
                  <a16:creationId xmlns:a16="http://schemas.microsoft.com/office/drawing/2014/main" id="{A0B0B2E8-94E1-763D-49AF-B471DD85A949}"/>
                </a:ext>
              </a:extLst>
            </p:cNvPr>
            <p:cNvSpPr/>
            <p:nvPr/>
          </p:nvSpPr>
          <p:spPr>
            <a:xfrm>
              <a:off x="3924490" y="1898163"/>
              <a:ext cx="3076318" cy="1991449"/>
            </a:xfrm>
            <a:prstGeom prst="roundRect">
              <a:avLst>
                <a:gd name="adj" fmla="val 12983"/>
              </a:avLst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887"/>
            </a:p>
          </p:txBody>
        </p:sp>
        <p:sp>
          <p:nvSpPr>
            <p:cNvPr id="30" name="CaixaDeTexto 29">
              <a:extLst>
                <a:ext uri="{FF2B5EF4-FFF2-40B4-BE49-F238E27FC236}">
                  <a16:creationId xmlns:a16="http://schemas.microsoft.com/office/drawing/2014/main" id="{1C74789B-01CC-FE75-E23A-00802210D5E5}"/>
                </a:ext>
              </a:extLst>
            </p:cNvPr>
            <p:cNvSpPr txBox="1"/>
            <p:nvPr/>
          </p:nvSpPr>
          <p:spPr>
            <a:xfrm>
              <a:off x="4060918" y="2109057"/>
              <a:ext cx="2763621" cy="15125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Clr>
                  <a:schemeClr val="bg1"/>
                </a:buClr>
              </a:pPr>
              <a:r>
                <a:rPr lang="pt-BR" sz="8399" spc="-787" dirty="0" err="1">
                  <a:solidFill>
                    <a:srgbClr val="005448"/>
                  </a:solidFill>
                  <a:latin typeface="Avenir Next LT Pro" panose="020B0504020202020204" pitchFamily="34" charset="0"/>
                </a:rPr>
                <a:t>Bionematicidas</a:t>
              </a:r>
              <a:endParaRPr lang="pt-BR" sz="8399" spc="-787" dirty="0">
                <a:solidFill>
                  <a:srgbClr val="005448"/>
                </a:solidFill>
                <a:latin typeface="Avenir Next LT Pro" panose="020B0504020202020204" pitchFamily="34" charset="0"/>
              </a:endParaRPr>
            </a:p>
            <a:p>
              <a:pPr algn="ctr">
                <a:buClr>
                  <a:schemeClr val="bg1"/>
                </a:buClr>
              </a:pPr>
              <a:r>
                <a:rPr lang="pt-BR" sz="8399" b="1" spc="-787" dirty="0">
                  <a:solidFill>
                    <a:srgbClr val="005448"/>
                  </a:solidFill>
                  <a:latin typeface="Avenir Next LT Pro" panose="020B0504020202020204" pitchFamily="34" charset="0"/>
                </a:rPr>
                <a:t>de </a:t>
              </a:r>
              <a:r>
                <a:rPr lang="pt-BR" sz="8399" b="1" spc="-787" dirty="0">
                  <a:solidFill>
                    <a:srgbClr val="F1A24D"/>
                  </a:solidFill>
                  <a:latin typeface="Avenir Next LT Pro" panose="020B0504020202020204" pitchFamily="34" charset="0"/>
                </a:rPr>
                <a:t>23% </a:t>
              </a:r>
            </a:p>
            <a:p>
              <a:pPr algn="ctr">
                <a:buClr>
                  <a:schemeClr val="bg1"/>
                </a:buClr>
              </a:pPr>
              <a:r>
                <a:rPr lang="pt-BR" sz="8399" b="1" spc="-787" dirty="0">
                  <a:solidFill>
                    <a:srgbClr val="005448"/>
                  </a:solidFill>
                  <a:latin typeface="Avenir Next LT Pro" panose="020B0504020202020204" pitchFamily="34" charset="0"/>
                </a:rPr>
                <a:t>para </a:t>
              </a:r>
              <a:r>
                <a:rPr lang="pt-BR" sz="8399" b="1" spc="-787" dirty="0">
                  <a:solidFill>
                    <a:srgbClr val="F1A24D"/>
                  </a:solidFill>
                  <a:latin typeface="Avenir Next LT Pro" panose="020B0504020202020204" pitchFamily="34" charset="0"/>
                </a:rPr>
                <a:t>24%</a:t>
              </a:r>
            </a:p>
          </p:txBody>
        </p:sp>
      </p:grpSp>
      <p:grpSp>
        <p:nvGrpSpPr>
          <p:cNvPr id="31" name="Agrupar 30">
            <a:extLst>
              <a:ext uri="{FF2B5EF4-FFF2-40B4-BE49-F238E27FC236}">
                <a16:creationId xmlns:a16="http://schemas.microsoft.com/office/drawing/2014/main" id="{D51F155C-3394-492A-8B93-D3A88859BB90}"/>
              </a:ext>
            </a:extLst>
          </p:cNvPr>
          <p:cNvGrpSpPr/>
          <p:nvPr/>
        </p:nvGrpSpPr>
        <p:grpSpPr>
          <a:xfrm>
            <a:off x="1596950" y="9342248"/>
            <a:ext cx="8074534" cy="5227035"/>
            <a:chOff x="3924490" y="1898163"/>
            <a:chExt cx="3076318" cy="1991449"/>
          </a:xfrm>
        </p:grpSpPr>
        <p:sp>
          <p:nvSpPr>
            <p:cNvPr id="32" name="Retângulo: Cantos Arredondados 31">
              <a:extLst>
                <a:ext uri="{FF2B5EF4-FFF2-40B4-BE49-F238E27FC236}">
                  <a16:creationId xmlns:a16="http://schemas.microsoft.com/office/drawing/2014/main" id="{F65A76FE-8E1F-3B2B-7399-A506BBDA9190}"/>
                </a:ext>
              </a:extLst>
            </p:cNvPr>
            <p:cNvSpPr/>
            <p:nvPr/>
          </p:nvSpPr>
          <p:spPr>
            <a:xfrm>
              <a:off x="3924490" y="1898163"/>
              <a:ext cx="3076318" cy="1991449"/>
            </a:xfrm>
            <a:prstGeom prst="roundRect">
              <a:avLst>
                <a:gd name="adj" fmla="val 12983"/>
              </a:avLst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887"/>
            </a:p>
          </p:txBody>
        </p:sp>
        <p:sp>
          <p:nvSpPr>
            <p:cNvPr id="33" name="CaixaDeTexto 32">
              <a:extLst>
                <a:ext uri="{FF2B5EF4-FFF2-40B4-BE49-F238E27FC236}">
                  <a16:creationId xmlns:a16="http://schemas.microsoft.com/office/drawing/2014/main" id="{FCCB1A7C-6AFA-9E92-3E5B-D529CA9F6F76}"/>
                </a:ext>
              </a:extLst>
            </p:cNvPr>
            <p:cNvSpPr txBox="1"/>
            <p:nvPr/>
          </p:nvSpPr>
          <p:spPr>
            <a:xfrm>
              <a:off x="4060918" y="2109057"/>
              <a:ext cx="2763621" cy="15125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Clr>
                  <a:schemeClr val="bg1"/>
                </a:buClr>
              </a:pPr>
              <a:r>
                <a:rPr lang="pt-BR" sz="8399" spc="-787" dirty="0" err="1">
                  <a:solidFill>
                    <a:srgbClr val="005448"/>
                  </a:solidFill>
                  <a:latin typeface="Avenir Next LT Pro" panose="020B0504020202020204" pitchFamily="34" charset="0"/>
                </a:rPr>
                <a:t>Bionoculantes</a:t>
              </a:r>
              <a:endParaRPr lang="pt-BR" sz="8399" spc="-787" dirty="0">
                <a:solidFill>
                  <a:srgbClr val="005448"/>
                </a:solidFill>
                <a:latin typeface="Avenir Next LT Pro" panose="020B0504020202020204" pitchFamily="34" charset="0"/>
              </a:endParaRPr>
            </a:p>
            <a:p>
              <a:pPr algn="ctr">
                <a:buClr>
                  <a:schemeClr val="bg1"/>
                </a:buClr>
              </a:pPr>
              <a:r>
                <a:rPr lang="pt-BR" sz="8399" b="1" spc="-787" dirty="0">
                  <a:solidFill>
                    <a:srgbClr val="005448"/>
                  </a:solidFill>
                  <a:latin typeface="Avenir Next LT Pro" panose="020B0504020202020204" pitchFamily="34" charset="0"/>
                </a:rPr>
                <a:t>de </a:t>
              </a:r>
              <a:r>
                <a:rPr lang="pt-BR" sz="8399" b="1" spc="-787" dirty="0">
                  <a:solidFill>
                    <a:srgbClr val="F1A24D"/>
                  </a:solidFill>
                  <a:latin typeface="Avenir Next LT Pro" panose="020B0504020202020204" pitchFamily="34" charset="0"/>
                </a:rPr>
                <a:t>54% </a:t>
              </a:r>
            </a:p>
            <a:p>
              <a:pPr algn="ctr">
                <a:buClr>
                  <a:schemeClr val="bg1"/>
                </a:buClr>
              </a:pPr>
              <a:r>
                <a:rPr lang="pt-BR" sz="8399" b="1" spc="-787" dirty="0">
                  <a:solidFill>
                    <a:srgbClr val="005448"/>
                  </a:solidFill>
                  <a:latin typeface="Avenir Next LT Pro" panose="020B0504020202020204" pitchFamily="34" charset="0"/>
                </a:rPr>
                <a:t>para </a:t>
              </a:r>
              <a:r>
                <a:rPr lang="pt-BR" sz="8399" b="1" spc="-787" dirty="0">
                  <a:solidFill>
                    <a:srgbClr val="F1A24D"/>
                  </a:solidFill>
                  <a:latin typeface="Avenir Next LT Pro" panose="020B0504020202020204" pitchFamily="34" charset="0"/>
                </a:rPr>
                <a:t>56%</a:t>
              </a:r>
            </a:p>
          </p:txBody>
        </p:sp>
      </p:grpSp>
      <p:grpSp>
        <p:nvGrpSpPr>
          <p:cNvPr id="34" name="Agrupar 33">
            <a:extLst>
              <a:ext uri="{FF2B5EF4-FFF2-40B4-BE49-F238E27FC236}">
                <a16:creationId xmlns:a16="http://schemas.microsoft.com/office/drawing/2014/main" id="{A67C1CFC-2BA7-8D3F-BF16-8428550012AA}"/>
              </a:ext>
            </a:extLst>
          </p:cNvPr>
          <p:cNvGrpSpPr/>
          <p:nvPr/>
        </p:nvGrpSpPr>
        <p:grpSpPr>
          <a:xfrm>
            <a:off x="10675662" y="9366439"/>
            <a:ext cx="13399847" cy="5202846"/>
            <a:chOff x="3924490" y="1898163"/>
            <a:chExt cx="3076318" cy="2376054"/>
          </a:xfrm>
        </p:grpSpPr>
        <p:sp>
          <p:nvSpPr>
            <p:cNvPr id="35" name="Retângulo: Cantos Arredondados 34">
              <a:extLst>
                <a:ext uri="{FF2B5EF4-FFF2-40B4-BE49-F238E27FC236}">
                  <a16:creationId xmlns:a16="http://schemas.microsoft.com/office/drawing/2014/main" id="{6A90C216-DF88-F78E-7288-CE1E294ABF3A}"/>
                </a:ext>
              </a:extLst>
            </p:cNvPr>
            <p:cNvSpPr/>
            <p:nvPr/>
          </p:nvSpPr>
          <p:spPr>
            <a:xfrm>
              <a:off x="3924490" y="1898163"/>
              <a:ext cx="3076318" cy="2376054"/>
            </a:xfrm>
            <a:prstGeom prst="roundRect">
              <a:avLst>
                <a:gd name="adj" fmla="val 12983"/>
              </a:avLst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887"/>
            </a:p>
          </p:txBody>
        </p:sp>
        <p:sp>
          <p:nvSpPr>
            <p:cNvPr id="36" name="CaixaDeTexto 35">
              <a:extLst>
                <a:ext uri="{FF2B5EF4-FFF2-40B4-BE49-F238E27FC236}">
                  <a16:creationId xmlns:a16="http://schemas.microsoft.com/office/drawing/2014/main" id="{458140C9-F3CB-D34B-08E0-15CACC11FFAF}"/>
                </a:ext>
              </a:extLst>
            </p:cNvPr>
            <p:cNvSpPr txBox="1"/>
            <p:nvPr/>
          </p:nvSpPr>
          <p:spPr>
            <a:xfrm>
              <a:off x="4060918" y="2109057"/>
              <a:ext cx="2795871" cy="18130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Clr>
                  <a:schemeClr val="bg1"/>
                </a:buClr>
              </a:pPr>
              <a:r>
                <a:rPr lang="pt-BR" sz="8399" spc="-787" dirty="0" err="1">
                  <a:solidFill>
                    <a:srgbClr val="005448"/>
                  </a:solidFill>
                  <a:latin typeface="Avenir Next LT Pro" panose="020B0504020202020204" pitchFamily="34" charset="0"/>
                </a:rPr>
                <a:t>Solubilizadores</a:t>
              </a:r>
              <a:r>
                <a:rPr lang="pt-BR" sz="8399" spc="-787" dirty="0">
                  <a:solidFill>
                    <a:srgbClr val="005448"/>
                  </a:solidFill>
                  <a:latin typeface="Avenir Next LT Pro" panose="020B0504020202020204" pitchFamily="34" charset="0"/>
                </a:rPr>
                <a:t> de nutrientes</a:t>
              </a:r>
            </a:p>
            <a:p>
              <a:pPr algn="ctr">
                <a:buClr>
                  <a:schemeClr val="bg1"/>
                </a:buClr>
              </a:pPr>
              <a:r>
                <a:rPr lang="pt-BR" sz="8399" b="1" spc="-787" dirty="0">
                  <a:solidFill>
                    <a:srgbClr val="005448"/>
                  </a:solidFill>
                  <a:latin typeface="Avenir Next LT Pro" panose="020B0504020202020204" pitchFamily="34" charset="0"/>
                </a:rPr>
                <a:t>de </a:t>
              </a:r>
              <a:r>
                <a:rPr lang="pt-BR" sz="8399" b="1" spc="-787" dirty="0">
                  <a:solidFill>
                    <a:srgbClr val="F1A24D"/>
                  </a:solidFill>
                  <a:latin typeface="Avenir Next LT Pro" panose="020B0504020202020204" pitchFamily="34" charset="0"/>
                </a:rPr>
                <a:t>4%</a:t>
              </a:r>
              <a:r>
                <a:rPr lang="pt-BR" sz="8399" b="1" spc="-787" dirty="0">
                  <a:solidFill>
                    <a:srgbClr val="005448"/>
                  </a:solidFill>
                  <a:latin typeface="Avenir Next LT Pro" panose="020B0504020202020204" pitchFamily="34" charset="0"/>
                </a:rPr>
                <a:t> </a:t>
              </a:r>
            </a:p>
            <a:p>
              <a:pPr algn="ctr">
                <a:buClr>
                  <a:schemeClr val="bg1"/>
                </a:buClr>
              </a:pPr>
              <a:r>
                <a:rPr lang="pt-BR" sz="8399" b="1" spc="-787" dirty="0">
                  <a:solidFill>
                    <a:srgbClr val="005448"/>
                  </a:solidFill>
                  <a:latin typeface="Avenir Next LT Pro" panose="020B0504020202020204" pitchFamily="34" charset="0"/>
                </a:rPr>
                <a:t>para </a:t>
              </a:r>
              <a:r>
                <a:rPr lang="pt-BR" sz="8399" b="1" spc="-787" dirty="0">
                  <a:solidFill>
                    <a:srgbClr val="F1A24D"/>
                  </a:solidFill>
                  <a:latin typeface="Avenir Next LT Pro" panose="020B0504020202020204" pitchFamily="34" charset="0"/>
                </a:rPr>
                <a:t>5%</a:t>
              </a:r>
            </a:p>
          </p:txBody>
        </p:sp>
      </p:grpSp>
      <p:grpSp>
        <p:nvGrpSpPr>
          <p:cNvPr id="4" name="Agrupar 3">
            <a:extLst>
              <a:ext uri="{FF2B5EF4-FFF2-40B4-BE49-F238E27FC236}">
                <a16:creationId xmlns:a16="http://schemas.microsoft.com/office/drawing/2014/main" id="{A0842E0D-DA00-F841-C11E-1746CFF38993}"/>
              </a:ext>
            </a:extLst>
          </p:cNvPr>
          <p:cNvGrpSpPr/>
          <p:nvPr/>
        </p:nvGrpSpPr>
        <p:grpSpPr>
          <a:xfrm>
            <a:off x="21376742" y="16078540"/>
            <a:ext cx="11519345" cy="1416840"/>
            <a:chOff x="31451550" y="14364078"/>
            <a:chExt cx="12726404" cy="1565304"/>
          </a:xfrm>
        </p:grpSpPr>
        <p:sp>
          <p:nvSpPr>
            <p:cNvPr id="14" name="Retângulo: Cantos Arredondados 13">
              <a:extLst>
                <a:ext uri="{FF2B5EF4-FFF2-40B4-BE49-F238E27FC236}">
                  <a16:creationId xmlns:a16="http://schemas.microsoft.com/office/drawing/2014/main" id="{F2A65023-DF2A-6F7E-69AC-998C732309D9}"/>
                </a:ext>
              </a:extLst>
            </p:cNvPr>
            <p:cNvSpPr/>
            <p:nvPr/>
          </p:nvSpPr>
          <p:spPr>
            <a:xfrm>
              <a:off x="31451550" y="14452667"/>
              <a:ext cx="12726404" cy="1388126"/>
            </a:xfrm>
            <a:prstGeom prst="roundRect">
              <a:avLst>
                <a:gd name="adj" fmla="val 23925"/>
              </a:avLst>
            </a:prstGeom>
            <a:solidFill>
              <a:srgbClr val="F0A35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600" dirty="0"/>
            </a:p>
          </p:txBody>
        </p:sp>
        <p:pic>
          <p:nvPicPr>
            <p:cNvPr id="16" name="Imagem 15">
              <a:extLst>
                <a:ext uri="{FF2B5EF4-FFF2-40B4-BE49-F238E27FC236}">
                  <a16:creationId xmlns:a16="http://schemas.microsoft.com/office/drawing/2014/main" id="{C07A2290-B1AA-3BAF-66BB-5A588798147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999750" y="14364078"/>
              <a:ext cx="10252740" cy="156530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99981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2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3B5E88-57E6-1A81-7167-1DD00607B2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m 15" descr="Imagem digital fictícia de campo de futebol&#10;&#10;Descrição gerada automaticamente com confiança média">
            <a:extLst>
              <a:ext uri="{FF2B5EF4-FFF2-40B4-BE49-F238E27FC236}">
                <a16:creationId xmlns:a16="http://schemas.microsoft.com/office/drawing/2014/main" id="{D6575317-32CB-CD53-DD11-6C6018E82C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99"/>
            <a:ext cx="32000822" cy="18000464"/>
          </a:xfrm>
          <a:prstGeom prst="rect">
            <a:avLst/>
          </a:prstGeom>
        </p:spPr>
      </p:pic>
      <p:sp>
        <p:nvSpPr>
          <p:cNvPr id="8" name="Retângulo 7">
            <a:extLst>
              <a:ext uri="{FF2B5EF4-FFF2-40B4-BE49-F238E27FC236}">
                <a16:creationId xmlns:a16="http://schemas.microsoft.com/office/drawing/2014/main" id="{D288AF63-3997-2F1A-9601-32DD537DB915}"/>
              </a:ext>
            </a:extLst>
          </p:cNvPr>
          <p:cNvSpPr/>
          <p:nvPr/>
        </p:nvSpPr>
        <p:spPr>
          <a:xfrm>
            <a:off x="-1" y="-1"/>
            <a:ext cx="32000825" cy="18000664"/>
          </a:xfrm>
          <a:prstGeom prst="rect">
            <a:avLst/>
          </a:prstGeom>
          <a:gradFill>
            <a:gsLst>
              <a:gs pos="0">
                <a:srgbClr val="094F27"/>
              </a:gs>
              <a:gs pos="100000">
                <a:srgbClr val="094F27">
                  <a:alpha val="26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600"/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C449D5E5-96D6-91EF-801C-FB7CFD061611}"/>
              </a:ext>
            </a:extLst>
          </p:cNvPr>
          <p:cNvSpPr/>
          <p:nvPr/>
        </p:nvSpPr>
        <p:spPr>
          <a:xfrm>
            <a:off x="-4876961" y="999772"/>
            <a:ext cx="3250617" cy="2096236"/>
          </a:xfrm>
          <a:prstGeom prst="rect">
            <a:avLst/>
          </a:prstGeom>
          <a:solidFill>
            <a:srgbClr val="F6F1E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600"/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E5E00027-7B38-9D27-7CB7-C8F76B2C2633}"/>
              </a:ext>
            </a:extLst>
          </p:cNvPr>
          <p:cNvSpPr/>
          <p:nvPr/>
        </p:nvSpPr>
        <p:spPr>
          <a:xfrm>
            <a:off x="-4876961" y="3374080"/>
            <a:ext cx="3250617" cy="2096236"/>
          </a:xfrm>
          <a:prstGeom prst="rect">
            <a:avLst/>
          </a:prstGeom>
          <a:solidFill>
            <a:srgbClr val="79A94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600">
              <a:solidFill>
                <a:srgbClr val="79A944"/>
              </a:solidFill>
            </a:endParaRPr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58ED0522-C87D-E25F-17EB-CA3C4B4C8A6E}"/>
              </a:ext>
            </a:extLst>
          </p:cNvPr>
          <p:cNvSpPr/>
          <p:nvPr/>
        </p:nvSpPr>
        <p:spPr>
          <a:xfrm>
            <a:off x="-4876961" y="5748388"/>
            <a:ext cx="3250617" cy="2096236"/>
          </a:xfrm>
          <a:prstGeom prst="rect">
            <a:avLst/>
          </a:prstGeom>
          <a:solidFill>
            <a:srgbClr val="F0A35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600">
              <a:solidFill>
                <a:srgbClr val="79A944"/>
              </a:solidFill>
            </a:endParaRPr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0FF43183-80F2-5503-1D7A-8F63904A8829}"/>
              </a:ext>
            </a:extLst>
          </p:cNvPr>
          <p:cNvSpPr/>
          <p:nvPr/>
        </p:nvSpPr>
        <p:spPr>
          <a:xfrm>
            <a:off x="-4876961" y="8122696"/>
            <a:ext cx="3250617" cy="2096236"/>
          </a:xfrm>
          <a:prstGeom prst="rect">
            <a:avLst/>
          </a:prstGeom>
          <a:solidFill>
            <a:srgbClr val="254E0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600">
              <a:solidFill>
                <a:srgbClr val="79A944"/>
              </a:solidFill>
            </a:endParaRPr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2E49C995-AB76-E121-8641-E26AA39E940A}"/>
              </a:ext>
            </a:extLst>
          </p:cNvPr>
          <p:cNvSpPr/>
          <p:nvPr/>
        </p:nvSpPr>
        <p:spPr>
          <a:xfrm>
            <a:off x="-4876961" y="10489875"/>
            <a:ext cx="3250617" cy="2096236"/>
          </a:xfrm>
          <a:prstGeom prst="rect">
            <a:avLst/>
          </a:prstGeom>
          <a:solidFill>
            <a:srgbClr val="094F2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600">
              <a:solidFill>
                <a:srgbClr val="254E0A"/>
              </a:solidFill>
            </a:endParaRPr>
          </a:p>
        </p:txBody>
      </p:sp>
      <p:pic>
        <p:nvPicPr>
          <p:cNvPr id="18" name="Imagem 17" descr="Uma imagem contendo Texto&#10;&#10;O conteúdo gerado por IA pode estar incorreto.">
            <a:extLst>
              <a:ext uri="{FF2B5EF4-FFF2-40B4-BE49-F238E27FC236}">
                <a16:creationId xmlns:a16="http://schemas.microsoft.com/office/drawing/2014/main" id="{1D37D0A4-66E5-EE62-E8E3-B74B83527F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31" r="47731" b="35506"/>
          <a:stretch/>
        </p:blipFill>
        <p:spPr>
          <a:xfrm rot="20153938">
            <a:off x="6432215" y="-7270574"/>
            <a:ext cx="6615859" cy="3623852"/>
          </a:xfrm>
          <a:prstGeom prst="rect">
            <a:avLst/>
          </a:prstGeom>
        </p:spPr>
      </p:pic>
      <p:pic>
        <p:nvPicPr>
          <p:cNvPr id="19" name="Imagem 18" descr="Uma imagem contendo Texto&#10;&#10;O conteúdo gerado por IA pode estar incorreto.">
            <a:extLst>
              <a:ext uri="{FF2B5EF4-FFF2-40B4-BE49-F238E27FC236}">
                <a16:creationId xmlns:a16="http://schemas.microsoft.com/office/drawing/2014/main" id="{72F0FB19-5709-CD40-39E5-427E98F1D7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237" t="25028" r="11085" b="38495"/>
          <a:stretch/>
        </p:blipFill>
        <p:spPr>
          <a:xfrm>
            <a:off x="25616158" y="-1454119"/>
            <a:ext cx="10062663" cy="9298743"/>
          </a:xfrm>
          <a:prstGeom prst="rect">
            <a:avLst/>
          </a:prstGeom>
        </p:spPr>
      </p:pic>
      <p:pic>
        <p:nvPicPr>
          <p:cNvPr id="20" name="Imagem 19" descr="Uma imagem contendo Texto&#10;&#10;O conteúdo gerado por IA pode estar incorreto.">
            <a:extLst>
              <a:ext uri="{FF2B5EF4-FFF2-40B4-BE49-F238E27FC236}">
                <a16:creationId xmlns:a16="http://schemas.microsoft.com/office/drawing/2014/main" id="{3B554873-F8D3-3B4A-794E-27608A8152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263" t="2727" r="3504" b="80162"/>
          <a:stretch/>
        </p:blipFill>
        <p:spPr>
          <a:xfrm rot="16200000">
            <a:off x="-1131767" y="14192124"/>
            <a:ext cx="5745352" cy="5914480"/>
          </a:xfrm>
          <a:prstGeom prst="rect">
            <a:avLst/>
          </a:prstGeom>
        </p:spPr>
      </p:pic>
      <p:grpSp>
        <p:nvGrpSpPr>
          <p:cNvPr id="6" name="Agrupar 5">
            <a:extLst>
              <a:ext uri="{FF2B5EF4-FFF2-40B4-BE49-F238E27FC236}">
                <a16:creationId xmlns:a16="http://schemas.microsoft.com/office/drawing/2014/main" id="{05692548-9C1E-FF70-9909-D76D384B4B6D}"/>
              </a:ext>
            </a:extLst>
          </p:cNvPr>
          <p:cNvGrpSpPr/>
          <p:nvPr/>
        </p:nvGrpSpPr>
        <p:grpSpPr>
          <a:xfrm>
            <a:off x="895262" y="16127940"/>
            <a:ext cx="9120639" cy="1388126"/>
            <a:chOff x="669758" y="71074"/>
            <a:chExt cx="15494399" cy="2358188"/>
          </a:xfrm>
        </p:grpSpPr>
        <p:pic>
          <p:nvPicPr>
            <p:cNvPr id="24" name="Imagem 23" descr="Uma imagem contendo Texto&#10;&#10;O conteúdo gerado por IA pode estar incorreto.">
              <a:extLst>
                <a:ext uri="{FF2B5EF4-FFF2-40B4-BE49-F238E27FC236}">
                  <a16:creationId xmlns:a16="http://schemas.microsoft.com/office/drawing/2014/main" id="{EB530450-E724-7D0A-F9B5-6A403593D75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29" t="79068" r="84572" b="6787"/>
            <a:stretch/>
          </p:blipFill>
          <p:spPr>
            <a:xfrm>
              <a:off x="669758" y="71074"/>
              <a:ext cx="2516010" cy="2358188"/>
            </a:xfrm>
            <a:prstGeom prst="rect">
              <a:avLst/>
            </a:prstGeom>
          </p:spPr>
        </p:pic>
        <p:pic>
          <p:nvPicPr>
            <p:cNvPr id="5" name="Imagem 4">
              <a:extLst>
                <a:ext uri="{FF2B5EF4-FFF2-40B4-BE49-F238E27FC236}">
                  <a16:creationId xmlns:a16="http://schemas.microsoft.com/office/drawing/2014/main" id="{565E585B-D1DF-D989-759E-9610B588FFA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51315" y="759144"/>
              <a:ext cx="12512842" cy="921756"/>
            </a:xfrm>
            <a:prstGeom prst="rect">
              <a:avLst/>
            </a:prstGeom>
          </p:spPr>
        </p:pic>
      </p:grpSp>
      <p:sp>
        <p:nvSpPr>
          <p:cNvPr id="9" name="CaixaDeTexto 8">
            <a:extLst>
              <a:ext uri="{FF2B5EF4-FFF2-40B4-BE49-F238E27FC236}">
                <a16:creationId xmlns:a16="http://schemas.microsoft.com/office/drawing/2014/main" id="{BDB69E02-037A-17B6-3310-0CFE8CB52B14}"/>
              </a:ext>
            </a:extLst>
          </p:cNvPr>
          <p:cNvSpPr txBox="1"/>
          <p:nvPr/>
        </p:nvSpPr>
        <p:spPr>
          <a:xfrm>
            <a:off x="1212035" y="847561"/>
            <a:ext cx="227214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7200" b="1" spc="-267" dirty="0">
                <a:solidFill>
                  <a:srgbClr val="F6F1ED"/>
                </a:solidFill>
                <a:latin typeface="Avenir Next LT Pro" panose="020B0504020202020204" pitchFamily="34" charset="0"/>
              </a:rPr>
              <a:t>MERCADO BRASILEIRO</a:t>
            </a:r>
          </a:p>
        </p:txBody>
      </p:sp>
      <p:sp>
        <p:nvSpPr>
          <p:cNvPr id="28" name="Retângulo: Cantos Arredondados 27">
            <a:extLst>
              <a:ext uri="{FF2B5EF4-FFF2-40B4-BE49-F238E27FC236}">
                <a16:creationId xmlns:a16="http://schemas.microsoft.com/office/drawing/2014/main" id="{4437938C-ECCF-1BF7-AB05-E9CF22151936}"/>
              </a:ext>
            </a:extLst>
          </p:cNvPr>
          <p:cNvSpPr/>
          <p:nvPr/>
        </p:nvSpPr>
        <p:spPr>
          <a:xfrm>
            <a:off x="16552896" y="16204608"/>
            <a:ext cx="4215681" cy="883983"/>
          </a:xfrm>
          <a:prstGeom prst="roundRect">
            <a:avLst/>
          </a:prstGeom>
          <a:solidFill>
            <a:srgbClr val="93D13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756" dirty="0">
                <a:solidFill>
                  <a:srgbClr val="005448"/>
                </a:solidFill>
                <a:latin typeface="Avenir Next LT Pro Demi" panose="020B0704020202020204" pitchFamily="34" charset="0"/>
              </a:rPr>
              <a:t>Fonte: </a:t>
            </a:r>
            <a:r>
              <a:rPr lang="pt-BR" sz="2756" dirty="0" err="1">
                <a:solidFill>
                  <a:srgbClr val="005448"/>
                </a:solidFill>
                <a:latin typeface="Avenir Next LT Pro Demi" panose="020B0704020202020204" pitchFamily="34" charset="0"/>
              </a:rPr>
              <a:t>CropLife</a:t>
            </a:r>
            <a:r>
              <a:rPr lang="pt-BR" sz="2756" dirty="0">
                <a:solidFill>
                  <a:srgbClr val="005448"/>
                </a:solidFill>
                <a:latin typeface="Avenir Next LT Pro Demi" panose="020B0704020202020204" pitchFamily="34" charset="0"/>
              </a:rPr>
              <a:t> Brasil</a:t>
            </a:r>
          </a:p>
        </p:txBody>
      </p:sp>
      <p:sp>
        <p:nvSpPr>
          <p:cNvPr id="4" name="Retângulo: Cantos Arredondados 3">
            <a:extLst>
              <a:ext uri="{FF2B5EF4-FFF2-40B4-BE49-F238E27FC236}">
                <a16:creationId xmlns:a16="http://schemas.microsoft.com/office/drawing/2014/main" id="{3E208AB3-1D65-3C74-BEEF-558DD6F772CC}"/>
              </a:ext>
            </a:extLst>
          </p:cNvPr>
          <p:cNvSpPr/>
          <p:nvPr/>
        </p:nvSpPr>
        <p:spPr>
          <a:xfrm>
            <a:off x="3363686" y="3096007"/>
            <a:ext cx="24735152" cy="11784435"/>
          </a:xfrm>
          <a:prstGeom prst="roundRect">
            <a:avLst>
              <a:gd name="adj" fmla="val 8895"/>
            </a:avLst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chemeClr val="bg1">
                  <a:alpha val="7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4724"/>
          </a:p>
        </p:txBody>
      </p:sp>
      <p:graphicFrame>
        <p:nvGraphicFramePr>
          <p:cNvPr id="14" name="Gráfico 13">
            <a:extLst>
              <a:ext uri="{FF2B5EF4-FFF2-40B4-BE49-F238E27FC236}">
                <a16:creationId xmlns:a16="http://schemas.microsoft.com/office/drawing/2014/main" id="{DD8F000C-34A1-A0C5-42AC-64FB1279C7E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32564933"/>
              </p:ext>
            </p:extLst>
          </p:nvPr>
        </p:nvGraphicFramePr>
        <p:xfrm>
          <a:off x="3901987" y="3655876"/>
          <a:ext cx="22974842" cy="1063741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pSp>
        <p:nvGrpSpPr>
          <p:cNvPr id="10" name="Agrupar 9">
            <a:extLst>
              <a:ext uri="{FF2B5EF4-FFF2-40B4-BE49-F238E27FC236}">
                <a16:creationId xmlns:a16="http://schemas.microsoft.com/office/drawing/2014/main" id="{B6473039-01D5-90CC-C2B8-BB0C58FFE33A}"/>
              </a:ext>
            </a:extLst>
          </p:cNvPr>
          <p:cNvGrpSpPr/>
          <p:nvPr/>
        </p:nvGrpSpPr>
        <p:grpSpPr>
          <a:xfrm>
            <a:off x="21376742" y="16078540"/>
            <a:ext cx="11519345" cy="1416840"/>
            <a:chOff x="31451550" y="14364078"/>
            <a:chExt cx="12726404" cy="1565304"/>
          </a:xfrm>
        </p:grpSpPr>
        <p:sp>
          <p:nvSpPr>
            <p:cNvPr id="17" name="Retângulo: Cantos Arredondados 16">
              <a:extLst>
                <a:ext uri="{FF2B5EF4-FFF2-40B4-BE49-F238E27FC236}">
                  <a16:creationId xmlns:a16="http://schemas.microsoft.com/office/drawing/2014/main" id="{83AAC95A-D2F4-BD57-1AA0-4ADCA5B65D3F}"/>
                </a:ext>
              </a:extLst>
            </p:cNvPr>
            <p:cNvSpPr/>
            <p:nvPr/>
          </p:nvSpPr>
          <p:spPr>
            <a:xfrm>
              <a:off x="31451550" y="14452667"/>
              <a:ext cx="12726404" cy="1388126"/>
            </a:xfrm>
            <a:prstGeom prst="roundRect">
              <a:avLst>
                <a:gd name="adj" fmla="val 23925"/>
              </a:avLst>
            </a:prstGeom>
            <a:solidFill>
              <a:srgbClr val="F0A35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600" dirty="0"/>
            </a:p>
          </p:txBody>
        </p:sp>
        <p:pic>
          <p:nvPicPr>
            <p:cNvPr id="22" name="Imagem 21">
              <a:extLst>
                <a:ext uri="{FF2B5EF4-FFF2-40B4-BE49-F238E27FC236}">
                  <a16:creationId xmlns:a16="http://schemas.microsoft.com/office/drawing/2014/main" id="{0A7FB757-5411-E327-934E-12F7C72164E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999750" y="14364078"/>
              <a:ext cx="10252740" cy="156530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14852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28" grpId="0" animBg="1"/>
      <p:bldP spid="4" grpId="0" animBg="1"/>
      <p:bldGraphic spid="14" grpId="0">
        <p:bldAsOne/>
      </p:bldGraphic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F720C3-D991-16C7-CD15-7613AFE2E8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m 15" descr="Imagem digital fictícia de campo de futebol&#10;&#10;Descrição gerada automaticamente com confiança média">
            <a:extLst>
              <a:ext uri="{FF2B5EF4-FFF2-40B4-BE49-F238E27FC236}">
                <a16:creationId xmlns:a16="http://schemas.microsoft.com/office/drawing/2014/main" id="{FC5762A3-81D0-3636-25FC-D8015928B3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99"/>
            <a:ext cx="32000822" cy="18000464"/>
          </a:xfrm>
          <a:prstGeom prst="rect">
            <a:avLst/>
          </a:prstGeom>
        </p:spPr>
      </p:pic>
      <p:sp>
        <p:nvSpPr>
          <p:cNvPr id="8" name="Retângulo 7">
            <a:extLst>
              <a:ext uri="{FF2B5EF4-FFF2-40B4-BE49-F238E27FC236}">
                <a16:creationId xmlns:a16="http://schemas.microsoft.com/office/drawing/2014/main" id="{3F8CCE9D-7715-F108-6D7C-ECC04C5B09CA}"/>
              </a:ext>
            </a:extLst>
          </p:cNvPr>
          <p:cNvSpPr/>
          <p:nvPr/>
        </p:nvSpPr>
        <p:spPr>
          <a:xfrm>
            <a:off x="-1" y="-1"/>
            <a:ext cx="32000825" cy="18000664"/>
          </a:xfrm>
          <a:prstGeom prst="rect">
            <a:avLst/>
          </a:prstGeom>
          <a:gradFill>
            <a:gsLst>
              <a:gs pos="0">
                <a:srgbClr val="094F27"/>
              </a:gs>
              <a:gs pos="100000">
                <a:srgbClr val="094F27">
                  <a:alpha val="26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600"/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05E98D77-C3B5-8B53-580C-60E836A397AC}"/>
              </a:ext>
            </a:extLst>
          </p:cNvPr>
          <p:cNvSpPr/>
          <p:nvPr/>
        </p:nvSpPr>
        <p:spPr>
          <a:xfrm>
            <a:off x="-4876961" y="999772"/>
            <a:ext cx="3250617" cy="2096236"/>
          </a:xfrm>
          <a:prstGeom prst="rect">
            <a:avLst/>
          </a:prstGeom>
          <a:solidFill>
            <a:srgbClr val="F6F1E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600"/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E372F3B2-50BA-082B-5804-E16568A9E657}"/>
              </a:ext>
            </a:extLst>
          </p:cNvPr>
          <p:cNvSpPr/>
          <p:nvPr/>
        </p:nvSpPr>
        <p:spPr>
          <a:xfrm>
            <a:off x="-4876961" y="3374080"/>
            <a:ext cx="3250617" cy="2096236"/>
          </a:xfrm>
          <a:prstGeom prst="rect">
            <a:avLst/>
          </a:prstGeom>
          <a:solidFill>
            <a:srgbClr val="79A94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600">
              <a:solidFill>
                <a:srgbClr val="79A944"/>
              </a:solidFill>
            </a:endParaRPr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0C820887-D1D8-09DD-599D-6521C67F422E}"/>
              </a:ext>
            </a:extLst>
          </p:cNvPr>
          <p:cNvSpPr/>
          <p:nvPr/>
        </p:nvSpPr>
        <p:spPr>
          <a:xfrm>
            <a:off x="-4876961" y="5748388"/>
            <a:ext cx="3250617" cy="2096236"/>
          </a:xfrm>
          <a:prstGeom prst="rect">
            <a:avLst/>
          </a:prstGeom>
          <a:solidFill>
            <a:srgbClr val="F0A35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600">
              <a:solidFill>
                <a:srgbClr val="79A944"/>
              </a:solidFill>
            </a:endParaRPr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7FEFD49B-B2F9-B58B-D827-BDC1A76DEFDF}"/>
              </a:ext>
            </a:extLst>
          </p:cNvPr>
          <p:cNvSpPr/>
          <p:nvPr/>
        </p:nvSpPr>
        <p:spPr>
          <a:xfrm>
            <a:off x="-4876961" y="8122696"/>
            <a:ext cx="3250617" cy="2096236"/>
          </a:xfrm>
          <a:prstGeom prst="rect">
            <a:avLst/>
          </a:prstGeom>
          <a:solidFill>
            <a:srgbClr val="254E0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600">
              <a:solidFill>
                <a:srgbClr val="79A944"/>
              </a:solidFill>
            </a:endParaRPr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67DBAED5-7B8F-075D-E199-26ACC801C2BC}"/>
              </a:ext>
            </a:extLst>
          </p:cNvPr>
          <p:cNvSpPr/>
          <p:nvPr/>
        </p:nvSpPr>
        <p:spPr>
          <a:xfrm>
            <a:off x="-4876961" y="10489875"/>
            <a:ext cx="3250617" cy="2096236"/>
          </a:xfrm>
          <a:prstGeom prst="rect">
            <a:avLst/>
          </a:prstGeom>
          <a:solidFill>
            <a:srgbClr val="094F2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600">
              <a:solidFill>
                <a:srgbClr val="254E0A"/>
              </a:solidFill>
            </a:endParaRPr>
          </a:p>
        </p:txBody>
      </p:sp>
      <p:pic>
        <p:nvPicPr>
          <p:cNvPr id="18" name="Imagem 17" descr="Uma imagem contendo Texto&#10;&#10;O conteúdo gerado por IA pode estar incorreto.">
            <a:extLst>
              <a:ext uri="{FF2B5EF4-FFF2-40B4-BE49-F238E27FC236}">
                <a16:creationId xmlns:a16="http://schemas.microsoft.com/office/drawing/2014/main" id="{60EB960F-A8EE-7257-3A28-511C0BB267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31" r="47731" b="35506"/>
          <a:stretch/>
        </p:blipFill>
        <p:spPr>
          <a:xfrm rot="20153938">
            <a:off x="6432215" y="-7270574"/>
            <a:ext cx="6615859" cy="3623852"/>
          </a:xfrm>
          <a:prstGeom prst="rect">
            <a:avLst/>
          </a:prstGeom>
        </p:spPr>
      </p:pic>
      <p:pic>
        <p:nvPicPr>
          <p:cNvPr id="19" name="Imagem 18" descr="Uma imagem contendo Texto&#10;&#10;O conteúdo gerado por IA pode estar incorreto.">
            <a:extLst>
              <a:ext uri="{FF2B5EF4-FFF2-40B4-BE49-F238E27FC236}">
                <a16:creationId xmlns:a16="http://schemas.microsoft.com/office/drawing/2014/main" id="{6D18D6F4-682B-8896-E3D2-2E9107650D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237" t="25028" r="11085" b="38495"/>
          <a:stretch/>
        </p:blipFill>
        <p:spPr>
          <a:xfrm>
            <a:off x="25616158" y="-1454119"/>
            <a:ext cx="10062663" cy="9298743"/>
          </a:xfrm>
          <a:prstGeom prst="rect">
            <a:avLst/>
          </a:prstGeom>
        </p:spPr>
      </p:pic>
      <p:pic>
        <p:nvPicPr>
          <p:cNvPr id="20" name="Imagem 19" descr="Uma imagem contendo Texto&#10;&#10;O conteúdo gerado por IA pode estar incorreto.">
            <a:extLst>
              <a:ext uri="{FF2B5EF4-FFF2-40B4-BE49-F238E27FC236}">
                <a16:creationId xmlns:a16="http://schemas.microsoft.com/office/drawing/2014/main" id="{7D57EEA9-9362-E68C-A22F-9A9F49F54F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263" t="2727" r="3504" b="80162"/>
          <a:stretch/>
        </p:blipFill>
        <p:spPr>
          <a:xfrm rot="16200000">
            <a:off x="-1131767" y="14192124"/>
            <a:ext cx="5745352" cy="5914480"/>
          </a:xfrm>
          <a:prstGeom prst="rect">
            <a:avLst/>
          </a:prstGeom>
        </p:spPr>
      </p:pic>
      <p:grpSp>
        <p:nvGrpSpPr>
          <p:cNvPr id="6" name="Agrupar 5">
            <a:extLst>
              <a:ext uri="{FF2B5EF4-FFF2-40B4-BE49-F238E27FC236}">
                <a16:creationId xmlns:a16="http://schemas.microsoft.com/office/drawing/2014/main" id="{1903E298-3F56-3622-7B49-6C96D2C00C4D}"/>
              </a:ext>
            </a:extLst>
          </p:cNvPr>
          <p:cNvGrpSpPr/>
          <p:nvPr/>
        </p:nvGrpSpPr>
        <p:grpSpPr>
          <a:xfrm>
            <a:off x="895262" y="16127940"/>
            <a:ext cx="9120639" cy="1388126"/>
            <a:chOff x="669758" y="71074"/>
            <a:chExt cx="15494399" cy="2358188"/>
          </a:xfrm>
        </p:grpSpPr>
        <p:pic>
          <p:nvPicPr>
            <p:cNvPr id="24" name="Imagem 23" descr="Uma imagem contendo Texto&#10;&#10;O conteúdo gerado por IA pode estar incorreto.">
              <a:extLst>
                <a:ext uri="{FF2B5EF4-FFF2-40B4-BE49-F238E27FC236}">
                  <a16:creationId xmlns:a16="http://schemas.microsoft.com/office/drawing/2014/main" id="{0F610E14-E1B3-9859-6E21-2830F091642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29" t="79068" r="84572" b="6787"/>
            <a:stretch/>
          </p:blipFill>
          <p:spPr>
            <a:xfrm>
              <a:off x="669758" y="71074"/>
              <a:ext cx="2516010" cy="2358188"/>
            </a:xfrm>
            <a:prstGeom prst="rect">
              <a:avLst/>
            </a:prstGeom>
          </p:spPr>
        </p:pic>
        <p:pic>
          <p:nvPicPr>
            <p:cNvPr id="5" name="Imagem 4">
              <a:extLst>
                <a:ext uri="{FF2B5EF4-FFF2-40B4-BE49-F238E27FC236}">
                  <a16:creationId xmlns:a16="http://schemas.microsoft.com/office/drawing/2014/main" id="{4396307C-DB6D-0EA6-F661-6E609FB43A9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51315" y="759144"/>
              <a:ext cx="12512842" cy="921756"/>
            </a:xfrm>
            <a:prstGeom prst="rect">
              <a:avLst/>
            </a:prstGeom>
          </p:spPr>
        </p:pic>
      </p:grpSp>
      <p:sp>
        <p:nvSpPr>
          <p:cNvPr id="9" name="CaixaDeTexto 8">
            <a:extLst>
              <a:ext uri="{FF2B5EF4-FFF2-40B4-BE49-F238E27FC236}">
                <a16:creationId xmlns:a16="http://schemas.microsoft.com/office/drawing/2014/main" id="{637F0220-505B-0630-6B5A-E468F834417E}"/>
              </a:ext>
            </a:extLst>
          </p:cNvPr>
          <p:cNvSpPr txBox="1"/>
          <p:nvPr/>
        </p:nvSpPr>
        <p:spPr>
          <a:xfrm>
            <a:off x="1212035" y="847561"/>
            <a:ext cx="227214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7200" b="1" spc="-267" dirty="0">
                <a:solidFill>
                  <a:srgbClr val="F6F1ED"/>
                </a:solidFill>
                <a:latin typeface="Avenir Next LT Pro" panose="020B0504020202020204" pitchFamily="34" charset="0"/>
              </a:rPr>
              <a:t>MERCADO BRASILEIRO</a:t>
            </a:r>
          </a:p>
        </p:txBody>
      </p:sp>
      <p:sp>
        <p:nvSpPr>
          <p:cNvPr id="28" name="Retângulo: Cantos Arredondados 27">
            <a:extLst>
              <a:ext uri="{FF2B5EF4-FFF2-40B4-BE49-F238E27FC236}">
                <a16:creationId xmlns:a16="http://schemas.microsoft.com/office/drawing/2014/main" id="{B4C89C9F-2280-B35A-8C93-3D9BCD859446}"/>
              </a:ext>
            </a:extLst>
          </p:cNvPr>
          <p:cNvSpPr/>
          <p:nvPr/>
        </p:nvSpPr>
        <p:spPr>
          <a:xfrm>
            <a:off x="16729418" y="16204608"/>
            <a:ext cx="4215681" cy="883983"/>
          </a:xfrm>
          <a:prstGeom prst="roundRect">
            <a:avLst/>
          </a:prstGeom>
          <a:solidFill>
            <a:srgbClr val="93D13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756" dirty="0">
                <a:solidFill>
                  <a:srgbClr val="005448"/>
                </a:solidFill>
                <a:latin typeface="Avenir Next LT Pro Demi" panose="020B0704020202020204" pitchFamily="34" charset="0"/>
              </a:rPr>
              <a:t>Fonte: </a:t>
            </a:r>
            <a:r>
              <a:rPr lang="pt-BR" sz="2756" dirty="0" err="1">
                <a:solidFill>
                  <a:srgbClr val="005448"/>
                </a:solidFill>
                <a:latin typeface="Avenir Next LT Pro Demi" panose="020B0704020202020204" pitchFamily="34" charset="0"/>
              </a:rPr>
              <a:t>CropLife</a:t>
            </a:r>
            <a:r>
              <a:rPr lang="pt-BR" sz="2756" dirty="0">
                <a:solidFill>
                  <a:srgbClr val="005448"/>
                </a:solidFill>
                <a:latin typeface="Avenir Next LT Pro Demi" panose="020B0704020202020204" pitchFamily="34" charset="0"/>
              </a:rPr>
              <a:t> Brasil</a:t>
            </a:r>
          </a:p>
        </p:txBody>
      </p:sp>
      <p:sp>
        <p:nvSpPr>
          <p:cNvPr id="10" name="Retângulo: Cantos Arredondados 9">
            <a:extLst>
              <a:ext uri="{FF2B5EF4-FFF2-40B4-BE49-F238E27FC236}">
                <a16:creationId xmlns:a16="http://schemas.microsoft.com/office/drawing/2014/main" id="{CB8011BE-0BCC-4C87-22D6-17A9341C290E}"/>
              </a:ext>
            </a:extLst>
          </p:cNvPr>
          <p:cNvSpPr/>
          <p:nvPr/>
        </p:nvSpPr>
        <p:spPr>
          <a:xfrm>
            <a:off x="3458268" y="3476473"/>
            <a:ext cx="13486576" cy="9315429"/>
          </a:xfrm>
          <a:prstGeom prst="roundRect">
            <a:avLst>
              <a:gd name="adj" fmla="val 12983"/>
            </a:avLst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chemeClr val="accent1">
                  <a:lumMod val="30000"/>
                  <a:lumOff val="70000"/>
                  <a:alpha val="29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4724"/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007636E0-08D5-1493-CCE6-EDC46E39C62B}"/>
              </a:ext>
            </a:extLst>
          </p:cNvPr>
          <p:cNvSpPr txBox="1"/>
          <p:nvPr/>
        </p:nvSpPr>
        <p:spPr>
          <a:xfrm>
            <a:off x="3831859" y="4331445"/>
            <a:ext cx="12739389" cy="78475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chemeClr val="bg1"/>
              </a:buClr>
            </a:pPr>
            <a:r>
              <a:rPr lang="pt-BR" sz="10499" b="1" spc="-787" dirty="0">
                <a:solidFill>
                  <a:srgbClr val="005448"/>
                </a:solidFill>
                <a:latin typeface="Avenir Next LT Pro" panose="020B0504020202020204" pitchFamily="34" charset="0"/>
              </a:rPr>
              <a:t>Taxa média anual de crescimento nos últimos 3 anos: </a:t>
            </a:r>
          </a:p>
          <a:p>
            <a:pPr algn="ctr">
              <a:buClr>
                <a:schemeClr val="bg1"/>
              </a:buClr>
            </a:pPr>
            <a:r>
              <a:rPr lang="pt-BR" sz="18898" b="1" spc="-787" dirty="0">
                <a:solidFill>
                  <a:schemeClr val="bg1"/>
                </a:solidFill>
                <a:latin typeface="Avenir Next LT Pro" panose="020B0504020202020204" pitchFamily="34" charset="0"/>
              </a:rPr>
              <a:t>22%</a:t>
            </a:r>
            <a:endParaRPr lang="pt-BR" sz="14173" b="1" spc="-787" dirty="0">
              <a:solidFill>
                <a:schemeClr val="bg1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22" name="Retângulo: Cantos Arredondados 21">
            <a:extLst>
              <a:ext uri="{FF2B5EF4-FFF2-40B4-BE49-F238E27FC236}">
                <a16:creationId xmlns:a16="http://schemas.microsoft.com/office/drawing/2014/main" id="{C2944E2B-E11E-9E5C-1B99-64B979425122}"/>
              </a:ext>
            </a:extLst>
          </p:cNvPr>
          <p:cNvSpPr/>
          <p:nvPr/>
        </p:nvSpPr>
        <p:spPr>
          <a:xfrm>
            <a:off x="18328141" y="4113336"/>
            <a:ext cx="8513427" cy="7279553"/>
          </a:xfrm>
          <a:prstGeom prst="roundRect">
            <a:avLst>
              <a:gd name="adj" fmla="val 17701"/>
            </a:avLst>
          </a:prstGeom>
          <a:solidFill>
            <a:srgbClr val="005448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4724" dirty="0"/>
          </a:p>
        </p:txBody>
      </p:sp>
      <p:sp>
        <p:nvSpPr>
          <p:cNvPr id="23" name="CaixaDeTexto 22">
            <a:extLst>
              <a:ext uri="{FF2B5EF4-FFF2-40B4-BE49-F238E27FC236}">
                <a16:creationId xmlns:a16="http://schemas.microsoft.com/office/drawing/2014/main" id="{907CC734-8BBF-9F4A-FCD4-83402321D3B1}"/>
              </a:ext>
            </a:extLst>
          </p:cNvPr>
          <p:cNvSpPr txBox="1"/>
          <p:nvPr/>
        </p:nvSpPr>
        <p:spPr>
          <a:xfrm>
            <a:off x="18986974" y="4504451"/>
            <a:ext cx="6956148" cy="6231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pt-BR" sz="25197" b="1" dirty="0">
                <a:solidFill>
                  <a:srgbClr val="F0A351"/>
                </a:solidFill>
                <a:latin typeface="Avenir Next LT Pro" panose="020B0504020202020204" pitchFamily="34" charset="0"/>
                <a:ea typeface="Arial" panose="020B0604020202020204" pitchFamily="34" charset="0"/>
                <a:cs typeface="Calibri" panose="020F0502020204030204" pitchFamily="34" charset="0"/>
                <a:sym typeface="Arial"/>
              </a:rPr>
              <a:t>4X</a:t>
            </a:r>
          </a:p>
          <a:p>
            <a:pPr algn="ctr">
              <a:defRPr/>
            </a:pPr>
            <a:r>
              <a:rPr lang="pt-BR" sz="7349" b="1" dirty="0">
                <a:solidFill>
                  <a:schemeClr val="bg1"/>
                </a:solidFill>
                <a:latin typeface="Avenir Next LT Pro" panose="020B0504020202020204" pitchFamily="34" charset="0"/>
                <a:ea typeface="Arial" panose="020B0604020202020204" pitchFamily="34" charset="0"/>
                <a:cs typeface="Calibri" panose="020F0502020204030204" pitchFamily="34" charset="0"/>
                <a:sym typeface="Arial"/>
              </a:rPr>
              <a:t>acima da </a:t>
            </a:r>
          </a:p>
          <a:p>
            <a:pPr algn="ctr">
              <a:defRPr/>
            </a:pPr>
            <a:r>
              <a:rPr lang="pt-BR" sz="7349" b="1" dirty="0">
                <a:solidFill>
                  <a:schemeClr val="bg1"/>
                </a:solidFill>
                <a:latin typeface="Avenir Next LT Pro" panose="020B0504020202020204" pitchFamily="34" charset="0"/>
                <a:ea typeface="Arial" panose="020B0604020202020204" pitchFamily="34" charset="0"/>
                <a:cs typeface="Calibri" panose="020F0502020204030204" pitchFamily="34" charset="0"/>
                <a:sym typeface="Arial"/>
              </a:rPr>
              <a:t>média global</a:t>
            </a:r>
            <a:endParaRPr lang="pt-BR" sz="5249" dirty="0">
              <a:solidFill>
                <a:schemeClr val="bg1"/>
              </a:solidFill>
              <a:latin typeface="Avenir Next LT Pro" panose="020B0504020202020204" pitchFamily="34" charset="0"/>
              <a:cs typeface="Arial"/>
              <a:sym typeface="Arial"/>
            </a:endParaRPr>
          </a:p>
        </p:txBody>
      </p:sp>
      <p:grpSp>
        <p:nvGrpSpPr>
          <p:cNvPr id="4" name="Agrupar 3">
            <a:extLst>
              <a:ext uri="{FF2B5EF4-FFF2-40B4-BE49-F238E27FC236}">
                <a16:creationId xmlns:a16="http://schemas.microsoft.com/office/drawing/2014/main" id="{5C50D21B-B9B0-01A2-1162-B2987C04F011}"/>
              </a:ext>
            </a:extLst>
          </p:cNvPr>
          <p:cNvGrpSpPr/>
          <p:nvPr/>
        </p:nvGrpSpPr>
        <p:grpSpPr>
          <a:xfrm>
            <a:off x="21376742" y="16078540"/>
            <a:ext cx="11519345" cy="1416840"/>
            <a:chOff x="31451550" y="14364078"/>
            <a:chExt cx="12726404" cy="1565304"/>
          </a:xfrm>
        </p:grpSpPr>
        <p:sp>
          <p:nvSpPr>
            <p:cNvPr id="14" name="Retângulo: Cantos Arredondados 13">
              <a:extLst>
                <a:ext uri="{FF2B5EF4-FFF2-40B4-BE49-F238E27FC236}">
                  <a16:creationId xmlns:a16="http://schemas.microsoft.com/office/drawing/2014/main" id="{58BF6899-9855-AE8D-E5BC-185F14E42F91}"/>
                </a:ext>
              </a:extLst>
            </p:cNvPr>
            <p:cNvSpPr/>
            <p:nvPr/>
          </p:nvSpPr>
          <p:spPr>
            <a:xfrm>
              <a:off x="31451550" y="14452667"/>
              <a:ext cx="12726404" cy="1388126"/>
            </a:xfrm>
            <a:prstGeom prst="roundRect">
              <a:avLst>
                <a:gd name="adj" fmla="val 23925"/>
              </a:avLst>
            </a:prstGeom>
            <a:solidFill>
              <a:srgbClr val="F0A35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600" dirty="0"/>
            </a:p>
          </p:txBody>
        </p:sp>
        <p:pic>
          <p:nvPicPr>
            <p:cNvPr id="25" name="Imagem 24">
              <a:extLst>
                <a:ext uri="{FF2B5EF4-FFF2-40B4-BE49-F238E27FC236}">
                  <a16:creationId xmlns:a16="http://schemas.microsoft.com/office/drawing/2014/main" id="{BF3671AA-CCD9-AD02-8708-26E1AA03521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999750" y="14364078"/>
              <a:ext cx="10252740" cy="156530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18270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500"/>
                            </p:stCondLst>
                            <p:childTnLst>
                              <p:par>
                                <p:cTn id="5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28" grpId="0" animBg="1"/>
      <p:bldP spid="10" grpId="0" animBg="1"/>
      <p:bldP spid="17" grpId="0"/>
      <p:bldP spid="22" grpId="0" animBg="1"/>
      <p:bldP spid="2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C5AE9A-A036-5675-35E4-C3EF4E00AB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Imagem 30" descr="Estufa com plantas&#10;&#10;Descrição gerada automaticamente">
            <a:extLst>
              <a:ext uri="{FF2B5EF4-FFF2-40B4-BE49-F238E27FC236}">
                <a16:creationId xmlns:a16="http://schemas.microsoft.com/office/drawing/2014/main" id="{A345A3E4-CF81-CDE6-8512-ADE63F65AE4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65" b="9173"/>
          <a:stretch/>
        </p:blipFill>
        <p:spPr>
          <a:xfrm>
            <a:off x="-21920" y="99"/>
            <a:ext cx="32019340" cy="18000464"/>
          </a:xfrm>
          <a:prstGeom prst="rect">
            <a:avLst/>
          </a:prstGeom>
        </p:spPr>
      </p:pic>
      <p:sp>
        <p:nvSpPr>
          <p:cNvPr id="8" name="Retângulo 7">
            <a:extLst>
              <a:ext uri="{FF2B5EF4-FFF2-40B4-BE49-F238E27FC236}">
                <a16:creationId xmlns:a16="http://schemas.microsoft.com/office/drawing/2014/main" id="{6986C76B-8938-A0DD-B127-3968202A5F4A}"/>
              </a:ext>
            </a:extLst>
          </p:cNvPr>
          <p:cNvSpPr/>
          <p:nvPr/>
        </p:nvSpPr>
        <p:spPr>
          <a:xfrm>
            <a:off x="-1" y="-1"/>
            <a:ext cx="32000825" cy="18000664"/>
          </a:xfrm>
          <a:prstGeom prst="rect">
            <a:avLst/>
          </a:prstGeom>
          <a:gradFill>
            <a:gsLst>
              <a:gs pos="0">
                <a:srgbClr val="094F27"/>
              </a:gs>
              <a:gs pos="100000">
                <a:srgbClr val="094F27">
                  <a:alpha val="26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600"/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57D049BF-51B4-2F60-D5B1-0CEC94FA5C9C}"/>
              </a:ext>
            </a:extLst>
          </p:cNvPr>
          <p:cNvSpPr/>
          <p:nvPr/>
        </p:nvSpPr>
        <p:spPr>
          <a:xfrm>
            <a:off x="-4876961" y="999772"/>
            <a:ext cx="3250617" cy="2096236"/>
          </a:xfrm>
          <a:prstGeom prst="rect">
            <a:avLst/>
          </a:prstGeom>
          <a:solidFill>
            <a:srgbClr val="F6F1E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600"/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E7FE7B6F-2E63-1DFE-951B-A2BCE8100478}"/>
              </a:ext>
            </a:extLst>
          </p:cNvPr>
          <p:cNvSpPr/>
          <p:nvPr/>
        </p:nvSpPr>
        <p:spPr>
          <a:xfrm>
            <a:off x="-4876961" y="3374080"/>
            <a:ext cx="3250617" cy="2096236"/>
          </a:xfrm>
          <a:prstGeom prst="rect">
            <a:avLst/>
          </a:prstGeom>
          <a:solidFill>
            <a:srgbClr val="79A94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600">
              <a:solidFill>
                <a:srgbClr val="79A944"/>
              </a:solidFill>
            </a:endParaRPr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7E127EBB-7A25-1639-5BEB-C2D2C5CE651D}"/>
              </a:ext>
            </a:extLst>
          </p:cNvPr>
          <p:cNvSpPr/>
          <p:nvPr/>
        </p:nvSpPr>
        <p:spPr>
          <a:xfrm>
            <a:off x="-4876961" y="5748388"/>
            <a:ext cx="3250617" cy="2096236"/>
          </a:xfrm>
          <a:prstGeom prst="rect">
            <a:avLst/>
          </a:prstGeom>
          <a:solidFill>
            <a:srgbClr val="F0A35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600">
              <a:solidFill>
                <a:srgbClr val="79A944"/>
              </a:solidFill>
            </a:endParaRPr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D75D6D3F-9F0B-022B-3177-76E4793206B4}"/>
              </a:ext>
            </a:extLst>
          </p:cNvPr>
          <p:cNvSpPr/>
          <p:nvPr/>
        </p:nvSpPr>
        <p:spPr>
          <a:xfrm>
            <a:off x="-4876961" y="8122696"/>
            <a:ext cx="3250617" cy="2096236"/>
          </a:xfrm>
          <a:prstGeom prst="rect">
            <a:avLst/>
          </a:prstGeom>
          <a:solidFill>
            <a:srgbClr val="254E0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600">
              <a:solidFill>
                <a:srgbClr val="79A944"/>
              </a:solidFill>
            </a:endParaRPr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33BA1AA3-30F4-C186-F786-5B9E9ACCC158}"/>
              </a:ext>
            </a:extLst>
          </p:cNvPr>
          <p:cNvSpPr/>
          <p:nvPr/>
        </p:nvSpPr>
        <p:spPr>
          <a:xfrm>
            <a:off x="-4876961" y="10489875"/>
            <a:ext cx="3250617" cy="2096236"/>
          </a:xfrm>
          <a:prstGeom prst="rect">
            <a:avLst/>
          </a:prstGeom>
          <a:solidFill>
            <a:srgbClr val="094F2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600">
              <a:solidFill>
                <a:srgbClr val="254E0A"/>
              </a:solidFill>
            </a:endParaRPr>
          </a:p>
        </p:txBody>
      </p:sp>
      <p:pic>
        <p:nvPicPr>
          <p:cNvPr id="18" name="Imagem 17" descr="Uma imagem contendo Texto&#10;&#10;O conteúdo gerado por IA pode estar incorreto.">
            <a:extLst>
              <a:ext uri="{FF2B5EF4-FFF2-40B4-BE49-F238E27FC236}">
                <a16:creationId xmlns:a16="http://schemas.microsoft.com/office/drawing/2014/main" id="{C313354D-D6C2-1011-D53D-719BCFEAD5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31" r="47731" b="35506"/>
          <a:stretch/>
        </p:blipFill>
        <p:spPr>
          <a:xfrm rot="20153938">
            <a:off x="6432215" y="-7270574"/>
            <a:ext cx="6615859" cy="3623852"/>
          </a:xfrm>
          <a:prstGeom prst="rect">
            <a:avLst/>
          </a:prstGeom>
        </p:spPr>
      </p:pic>
      <p:pic>
        <p:nvPicPr>
          <p:cNvPr id="19" name="Imagem 18" descr="Uma imagem contendo Texto&#10;&#10;O conteúdo gerado por IA pode estar incorreto.">
            <a:extLst>
              <a:ext uri="{FF2B5EF4-FFF2-40B4-BE49-F238E27FC236}">
                <a16:creationId xmlns:a16="http://schemas.microsoft.com/office/drawing/2014/main" id="{5FF71E01-C70E-86B6-D83D-6B2E6BA307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237" t="25028" r="11085" b="38495"/>
          <a:stretch/>
        </p:blipFill>
        <p:spPr>
          <a:xfrm>
            <a:off x="25616158" y="-1454119"/>
            <a:ext cx="10062663" cy="9298743"/>
          </a:xfrm>
          <a:prstGeom prst="rect">
            <a:avLst/>
          </a:prstGeom>
        </p:spPr>
      </p:pic>
      <p:pic>
        <p:nvPicPr>
          <p:cNvPr id="20" name="Imagem 19" descr="Uma imagem contendo Texto&#10;&#10;O conteúdo gerado por IA pode estar incorreto.">
            <a:extLst>
              <a:ext uri="{FF2B5EF4-FFF2-40B4-BE49-F238E27FC236}">
                <a16:creationId xmlns:a16="http://schemas.microsoft.com/office/drawing/2014/main" id="{5CDC3685-5E2C-0103-1D62-E410D739B0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263" t="2727" r="3504" b="80162"/>
          <a:stretch/>
        </p:blipFill>
        <p:spPr>
          <a:xfrm rot="16200000">
            <a:off x="-1131767" y="14192124"/>
            <a:ext cx="5745352" cy="5914480"/>
          </a:xfrm>
          <a:prstGeom prst="rect">
            <a:avLst/>
          </a:prstGeom>
        </p:spPr>
      </p:pic>
      <p:grpSp>
        <p:nvGrpSpPr>
          <p:cNvPr id="6" name="Agrupar 5">
            <a:extLst>
              <a:ext uri="{FF2B5EF4-FFF2-40B4-BE49-F238E27FC236}">
                <a16:creationId xmlns:a16="http://schemas.microsoft.com/office/drawing/2014/main" id="{FE9C7B36-2D00-E6BC-25F0-3BE4A3C45F54}"/>
              </a:ext>
            </a:extLst>
          </p:cNvPr>
          <p:cNvGrpSpPr/>
          <p:nvPr/>
        </p:nvGrpSpPr>
        <p:grpSpPr>
          <a:xfrm>
            <a:off x="895262" y="16127940"/>
            <a:ext cx="9120639" cy="1388126"/>
            <a:chOff x="669758" y="71074"/>
            <a:chExt cx="15494399" cy="2358188"/>
          </a:xfrm>
        </p:grpSpPr>
        <p:pic>
          <p:nvPicPr>
            <p:cNvPr id="24" name="Imagem 23" descr="Uma imagem contendo Texto&#10;&#10;O conteúdo gerado por IA pode estar incorreto.">
              <a:extLst>
                <a:ext uri="{FF2B5EF4-FFF2-40B4-BE49-F238E27FC236}">
                  <a16:creationId xmlns:a16="http://schemas.microsoft.com/office/drawing/2014/main" id="{FE460655-7B20-F934-D1FF-AA349A7469D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29" t="79068" r="84572" b="6787"/>
            <a:stretch/>
          </p:blipFill>
          <p:spPr>
            <a:xfrm>
              <a:off x="669758" y="71074"/>
              <a:ext cx="2516010" cy="2358188"/>
            </a:xfrm>
            <a:prstGeom prst="rect">
              <a:avLst/>
            </a:prstGeom>
          </p:spPr>
        </p:pic>
        <p:pic>
          <p:nvPicPr>
            <p:cNvPr id="5" name="Imagem 4">
              <a:extLst>
                <a:ext uri="{FF2B5EF4-FFF2-40B4-BE49-F238E27FC236}">
                  <a16:creationId xmlns:a16="http://schemas.microsoft.com/office/drawing/2014/main" id="{0BA18D41-D122-23F9-ACA2-AADFBE1A9D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51315" y="759144"/>
              <a:ext cx="12512842" cy="921756"/>
            </a:xfrm>
            <a:prstGeom prst="rect">
              <a:avLst/>
            </a:prstGeom>
          </p:spPr>
        </p:pic>
      </p:grpSp>
      <p:sp>
        <p:nvSpPr>
          <p:cNvPr id="9" name="CaixaDeTexto 8">
            <a:extLst>
              <a:ext uri="{FF2B5EF4-FFF2-40B4-BE49-F238E27FC236}">
                <a16:creationId xmlns:a16="http://schemas.microsoft.com/office/drawing/2014/main" id="{0FF127B8-AB44-C63C-17A3-491A33100935}"/>
              </a:ext>
            </a:extLst>
          </p:cNvPr>
          <p:cNvSpPr txBox="1"/>
          <p:nvPr/>
        </p:nvSpPr>
        <p:spPr>
          <a:xfrm>
            <a:off x="1212035" y="847561"/>
            <a:ext cx="76053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7200" b="1" spc="-267" dirty="0">
                <a:solidFill>
                  <a:srgbClr val="F6F1ED"/>
                </a:solidFill>
                <a:latin typeface="Avenir Next LT Pro" panose="020B0504020202020204" pitchFamily="34" charset="0"/>
              </a:rPr>
              <a:t>ÁREA TRATADA</a:t>
            </a:r>
          </a:p>
        </p:txBody>
      </p:sp>
      <p:sp>
        <p:nvSpPr>
          <p:cNvPr id="28" name="Retângulo: Cantos Arredondados 27">
            <a:extLst>
              <a:ext uri="{FF2B5EF4-FFF2-40B4-BE49-F238E27FC236}">
                <a16:creationId xmlns:a16="http://schemas.microsoft.com/office/drawing/2014/main" id="{A610819B-F904-3D79-2F44-31561E3451E0}"/>
              </a:ext>
            </a:extLst>
          </p:cNvPr>
          <p:cNvSpPr/>
          <p:nvPr/>
        </p:nvSpPr>
        <p:spPr>
          <a:xfrm>
            <a:off x="15555863" y="16204608"/>
            <a:ext cx="5472911" cy="883983"/>
          </a:xfrm>
          <a:prstGeom prst="roundRect">
            <a:avLst/>
          </a:prstGeom>
          <a:solidFill>
            <a:srgbClr val="93D13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756" dirty="0">
                <a:solidFill>
                  <a:srgbClr val="005448"/>
                </a:solidFill>
                <a:latin typeface="Avenir Next LT Pro Demi" panose="020B0704020202020204" pitchFamily="34" charset="0"/>
              </a:rPr>
              <a:t>Fonte: </a:t>
            </a:r>
            <a:r>
              <a:rPr lang="pt-BR" sz="2756" dirty="0" err="1">
                <a:solidFill>
                  <a:srgbClr val="005448"/>
                </a:solidFill>
                <a:latin typeface="Avenir Next LT Pro Demi" panose="020B0704020202020204" pitchFamily="34" charset="0"/>
              </a:rPr>
              <a:t>Blink</a:t>
            </a:r>
            <a:r>
              <a:rPr lang="pt-BR" sz="2756" dirty="0">
                <a:solidFill>
                  <a:srgbClr val="005448"/>
                </a:solidFill>
                <a:latin typeface="Avenir Next LT Pro Demi" panose="020B0704020202020204" pitchFamily="34" charset="0"/>
              </a:rPr>
              <a:t>/</a:t>
            </a:r>
            <a:r>
              <a:rPr lang="pt-BR" sz="2756" dirty="0" err="1">
                <a:solidFill>
                  <a:srgbClr val="005448"/>
                </a:solidFill>
                <a:latin typeface="Avenir Next LT Pro Demi" panose="020B0704020202020204" pitchFamily="34" charset="0"/>
              </a:rPr>
              <a:t>CropLife</a:t>
            </a:r>
            <a:r>
              <a:rPr lang="pt-BR" sz="2756" dirty="0">
                <a:solidFill>
                  <a:srgbClr val="005448"/>
                </a:solidFill>
                <a:latin typeface="Avenir Next LT Pro Demi" panose="020B0704020202020204" pitchFamily="34" charset="0"/>
              </a:rPr>
              <a:t> Brasil</a:t>
            </a:r>
          </a:p>
        </p:txBody>
      </p:sp>
      <p:sp>
        <p:nvSpPr>
          <p:cNvPr id="4" name="Retângulo: Cantos Arredondados 3">
            <a:extLst>
              <a:ext uri="{FF2B5EF4-FFF2-40B4-BE49-F238E27FC236}">
                <a16:creationId xmlns:a16="http://schemas.microsoft.com/office/drawing/2014/main" id="{21AB9F4B-7A37-A823-EE7B-AE0FB9C7A7D3}"/>
              </a:ext>
            </a:extLst>
          </p:cNvPr>
          <p:cNvSpPr/>
          <p:nvPr/>
        </p:nvSpPr>
        <p:spPr>
          <a:xfrm>
            <a:off x="1381745" y="4462837"/>
            <a:ext cx="14040401" cy="7359421"/>
          </a:xfrm>
          <a:prstGeom prst="roundRect">
            <a:avLst>
              <a:gd name="adj" fmla="val 12983"/>
            </a:avLst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chemeClr val="accent1">
                  <a:lumMod val="30000"/>
                  <a:lumOff val="70000"/>
                  <a:alpha val="72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4724" dirty="0"/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18A5BCC7-EE83-ACEE-9603-21531F8C3170}"/>
              </a:ext>
            </a:extLst>
          </p:cNvPr>
          <p:cNvSpPr txBox="1"/>
          <p:nvPr/>
        </p:nvSpPr>
        <p:spPr>
          <a:xfrm>
            <a:off x="1444777" y="4990911"/>
            <a:ext cx="13977368" cy="62319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chemeClr val="bg1"/>
              </a:buClr>
            </a:pPr>
            <a:r>
              <a:rPr lang="pt-BR" sz="9449" b="1" spc="-300" dirty="0">
                <a:solidFill>
                  <a:srgbClr val="0D4B3F"/>
                </a:solidFill>
                <a:latin typeface="Avenir Next LT Pro" panose="020B0504020202020204" pitchFamily="34" charset="0"/>
              </a:rPr>
              <a:t>Proteção de cultivos </a:t>
            </a:r>
          </a:p>
          <a:p>
            <a:pPr algn="ctr">
              <a:buClr>
                <a:schemeClr val="bg1"/>
              </a:buClr>
            </a:pPr>
            <a:r>
              <a:rPr lang="pt-BR" sz="9449" b="1" spc="-300" dirty="0">
                <a:solidFill>
                  <a:srgbClr val="0D4B3F"/>
                </a:solidFill>
                <a:latin typeface="Avenir Next LT Pro" panose="020B0504020202020204" pitchFamily="34" charset="0"/>
              </a:rPr>
              <a:t>(químicos + biológicos) cresceu</a:t>
            </a:r>
            <a:r>
              <a:rPr lang="pt-BR" sz="9449" b="1" spc="-300" dirty="0">
                <a:solidFill>
                  <a:srgbClr val="005448"/>
                </a:solidFill>
                <a:latin typeface="Avenir Next LT Pro" panose="020B0504020202020204" pitchFamily="34" charset="0"/>
              </a:rPr>
              <a:t> </a:t>
            </a:r>
            <a:r>
              <a:rPr lang="pt-BR" sz="11549" b="1" spc="-787" dirty="0">
                <a:solidFill>
                  <a:srgbClr val="F0A351"/>
                </a:solidFill>
                <a:latin typeface="Avenir Next LT Pro" panose="020B0504020202020204" pitchFamily="34" charset="0"/>
              </a:rPr>
              <a:t>7%</a:t>
            </a:r>
          </a:p>
          <a:p>
            <a:pPr algn="ctr">
              <a:buClr>
                <a:schemeClr val="bg1"/>
              </a:buClr>
            </a:pPr>
            <a:r>
              <a:rPr lang="pt-BR" sz="9449" b="1" spc="-300" dirty="0">
                <a:solidFill>
                  <a:srgbClr val="0D4B3F"/>
                </a:solidFill>
                <a:latin typeface="Avenir Next LT Pro" panose="020B0504020202020204" pitchFamily="34" charset="0"/>
              </a:rPr>
              <a:t>na safra 2024/2025</a:t>
            </a:r>
            <a:endParaRPr lang="pt-BR" sz="12599" b="1" spc="-300" dirty="0">
              <a:solidFill>
                <a:srgbClr val="0D4B3F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25" name="Retângulo: Cantos Arredondados 24">
            <a:extLst>
              <a:ext uri="{FF2B5EF4-FFF2-40B4-BE49-F238E27FC236}">
                <a16:creationId xmlns:a16="http://schemas.microsoft.com/office/drawing/2014/main" id="{E00758B6-46FA-C738-52B8-12B80276E69C}"/>
              </a:ext>
            </a:extLst>
          </p:cNvPr>
          <p:cNvSpPr/>
          <p:nvPr/>
        </p:nvSpPr>
        <p:spPr>
          <a:xfrm>
            <a:off x="16692641" y="3661161"/>
            <a:ext cx="13926440" cy="5039812"/>
          </a:xfrm>
          <a:prstGeom prst="roundRect">
            <a:avLst>
              <a:gd name="adj" fmla="val 25638"/>
            </a:avLst>
          </a:prstGeom>
          <a:solidFill>
            <a:srgbClr val="005448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4724" dirty="0"/>
          </a:p>
        </p:txBody>
      </p:sp>
      <p:sp>
        <p:nvSpPr>
          <p:cNvPr id="26" name="CaixaDeTexto 25">
            <a:extLst>
              <a:ext uri="{FF2B5EF4-FFF2-40B4-BE49-F238E27FC236}">
                <a16:creationId xmlns:a16="http://schemas.microsoft.com/office/drawing/2014/main" id="{7CB6CA3A-2C0E-121F-5579-B214E5658B0B}"/>
              </a:ext>
            </a:extLst>
          </p:cNvPr>
          <p:cNvSpPr txBox="1"/>
          <p:nvPr/>
        </p:nvSpPr>
        <p:spPr>
          <a:xfrm>
            <a:off x="17625953" y="4276518"/>
            <a:ext cx="11722633" cy="3646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pt-BR" sz="7349" b="1" dirty="0">
                <a:solidFill>
                  <a:schemeClr val="bg1"/>
                </a:solidFill>
                <a:latin typeface="Avenir Next LT Pro" panose="020B0504020202020204" pitchFamily="34" charset="0"/>
                <a:ea typeface="Arial" panose="020B0604020202020204" pitchFamily="34" charset="0"/>
                <a:cs typeface="Calibri" panose="020F0502020204030204" pitchFamily="34" charset="0"/>
                <a:sym typeface="Arial"/>
              </a:rPr>
              <a:t>A adoção de </a:t>
            </a:r>
            <a:r>
              <a:rPr lang="pt-BR" sz="7349" b="1" dirty="0" err="1">
                <a:solidFill>
                  <a:schemeClr val="bg1"/>
                </a:solidFill>
                <a:latin typeface="Avenir Next LT Pro" panose="020B0504020202020204" pitchFamily="34" charset="0"/>
                <a:ea typeface="Arial" panose="020B0604020202020204" pitchFamily="34" charset="0"/>
                <a:cs typeface="Calibri" panose="020F0502020204030204" pitchFamily="34" charset="0"/>
                <a:sym typeface="Arial"/>
              </a:rPr>
              <a:t>bioinsumos</a:t>
            </a:r>
            <a:r>
              <a:rPr lang="pt-BR" sz="7349" b="1" dirty="0">
                <a:solidFill>
                  <a:schemeClr val="bg1"/>
                </a:solidFill>
                <a:latin typeface="Avenir Next LT Pro" panose="020B0504020202020204" pitchFamily="34" charset="0"/>
                <a:ea typeface="Arial" panose="020B0604020202020204" pitchFamily="34" charset="0"/>
                <a:cs typeface="Calibri" panose="020F0502020204030204" pitchFamily="34" charset="0"/>
                <a:sym typeface="Arial"/>
              </a:rPr>
              <a:t> cresceu acima dos</a:t>
            </a:r>
            <a:endParaRPr lang="pt-BR" sz="25197" b="1" dirty="0">
              <a:solidFill>
                <a:srgbClr val="91D333"/>
              </a:solidFill>
              <a:latin typeface="Avenir Next LT Pro" panose="020B0504020202020204" pitchFamily="34" charset="0"/>
              <a:ea typeface="Arial" panose="020B0604020202020204" pitchFamily="34" charset="0"/>
              <a:cs typeface="Calibri" panose="020F0502020204030204" pitchFamily="34" charset="0"/>
              <a:sym typeface="Arial"/>
            </a:endParaRPr>
          </a:p>
          <a:p>
            <a:pPr algn="ctr">
              <a:defRPr/>
            </a:pPr>
            <a:r>
              <a:rPr lang="pt-BR" sz="8399" b="1" dirty="0">
                <a:solidFill>
                  <a:srgbClr val="91D333"/>
                </a:solidFill>
                <a:latin typeface="Avenir Next LT Pro" panose="020B0504020202020204" pitchFamily="34" charset="0"/>
                <a:ea typeface="Arial" panose="020B0604020202020204" pitchFamily="34" charset="0"/>
                <a:cs typeface="Calibri" panose="020F0502020204030204" pitchFamily="34" charset="0"/>
                <a:sym typeface="Arial"/>
              </a:rPr>
              <a:t>35% na mesma área</a:t>
            </a:r>
          </a:p>
        </p:txBody>
      </p:sp>
      <p:grpSp>
        <p:nvGrpSpPr>
          <p:cNvPr id="27" name="Agrupar 26">
            <a:extLst>
              <a:ext uri="{FF2B5EF4-FFF2-40B4-BE49-F238E27FC236}">
                <a16:creationId xmlns:a16="http://schemas.microsoft.com/office/drawing/2014/main" id="{002975B9-3B1B-7311-F3C8-3A60CBC60AA7}"/>
              </a:ext>
            </a:extLst>
          </p:cNvPr>
          <p:cNvGrpSpPr/>
          <p:nvPr/>
        </p:nvGrpSpPr>
        <p:grpSpPr>
          <a:xfrm>
            <a:off x="16779779" y="9272793"/>
            <a:ext cx="13752160" cy="3804896"/>
            <a:chOff x="5415361" y="1684825"/>
            <a:chExt cx="5966968" cy="1861765"/>
          </a:xfrm>
        </p:grpSpPr>
        <p:sp>
          <p:nvSpPr>
            <p:cNvPr id="29" name="Retângulo: Cantos Arredondados 28">
              <a:extLst>
                <a:ext uri="{FF2B5EF4-FFF2-40B4-BE49-F238E27FC236}">
                  <a16:creationId xmlns:a16="http://schemas.microsoft.com/office/drawing/2014/main" id="{D26D0217-C634-DF9F-CDD4-BC06B4253B15}"/>
                </a:ext>
              </a:extLst>
            </p:cNvPr>
            <p:cNvSpPr/>
            <p:nvPr/>
          </p:nvSpPr>
          <p:spPr>
            <a:xfrm>
              <a:off x="5415361" y="1684825"/>
              <a:ext cx="5966968" cy="1861765"/>
            </a:xfrm>
            <a:prstGeom prst="roundRect">
              <a:avLst>
                <a:gd name="adj" fmla="val 27699"/>
              </a:avLst>
            </a:prstGeom>
            <a:solidFill>
              <a:srgbClr val="F0A35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4724" dirty="0"/>
            </a:p>
          </p:txBody>
        </p:sp>
        <p:sp>
          <p:nvSpPr>
            <p:cNvPr id="30" name="TextBox 27">
              <a:extLst>
                <a:ext uri="{FF2B5EF4-FFF2-40B4-BE49-F238E27FC236}">
                  <a16:creationId xmlns:a16="http://schemas.microsoft.com/office/drawing/2014/main" id="{34BA87B6-7D23-EA8B-E472-CEF1C0388B13}"/>
                </a:ext>
              </a:extLst>
            </p:cNvPr>
            <p:cNvSpPr txBox="1"/>
            <p:nvPr/>
          </p:nvSpPr>
          <p:spPr>
            <a:xfrm>
              <a:off x="5593705" y="2023510"/>
              <a:ext cx="5610280" cy="123100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2400026">
                <a:defRPr/>
              </a:pPr>
              <a:r>
                <a:rPr lang="pt-BR" sz="7349" b="1" spc="-394" dirty="0">
                  <a:solidFill>
                    <a:srgbClr val="005448"/>
                  </a:solidFill>
                  <a:latin typeface="Avenir Next LT Pro" panose="020B0504020202020204" pitchFamily="34" charset="0"/>
                </a:rPr>
                <a:t>Participação total na safra 2024/2025 de </a:t>
              </a:r>
              <a:r>
                <a:rPr lang="pt-BR" sz="8399" b="1" spc="-394" dirty="0">
                  <a:solidFill>
                    <a:schemeClr val="bg1"/>
                  </a:solidFill>
                  <a:latin typeface="Avenir Next LT Pro" panose="020B0504020202020204" pitchFamily="34" charset="0"/>
                </a:rPr>
                <a:t>13%</a:t>
              </a:r>
              <a:endParaRPr lang="pt-BR" sz="7349" b="1" spc="-394" dirty="0">
                <a:solidFill>
                  <a:schemeClr val="bg1"/>
                </a:solidFill>
                <a:latin typeface="Avenir Next LT Pro" panose="020B0504020202020204" pitchFamily="34" charset="0"/>
              </a:endParaRPr>
            </a:p>
          </p:txBody>
        </p:sp>
      </p:grpSp>
      <p:grpSp>
        <p:nvGrpSpPr>
          <p:cNvPr id="10" name="Agrupar 9">
            <a:extLst>
              <a:ext uri="{FF2B5EF4-FFF2-40B4-BE49-F238E27FC236}">
                <a16:creationId xmlns:a16="http://schemas.microsoft.com/office/drawing/2014/main" id="{A6596391-89E2-A4CF-063E-376011777049}"/>
              </a:ext>
            </a:extLst>
          </p:cNvPr>
          <p:cNvGrpSpPr/>
          <p:nvPr/>
        </p:nvGrpSpPr>
        <p:grpSpPr>
          <a:xfrm>
            <a:off x="21376742" y="16078540"/>
            <a:ext cx="11519345" cy="1416840"/>
            <a:chOff x="31451550" y="14364078"/>
            <a:chExt cx="12726404" cy="1565304"/>
          </a:xfrm>
        </p:grpSpPr>
        <p:sp>
          <p:nvSpPr>
            <p:cNvPr id="16" name="Retângulo: Cantos Arredondados 15">
              <a:extLst>
                <a:ext uri="{FF2B5EF4-FFF2-40B4-BE49-F238E27FC236}">
                  <a16:creationId xmlns:a16="http://schemas.microsoft.com/office/drawing/2014/main" id="{F83084E0-BBBE-46A6-1798-31C4B3A3C59F}"/>
                </a:ext>
              </a:extLst>
            </p:cNvPr>
            <p:cNvSpPr/>
            <p:nvPr/>
          </p:nvSpPr>
          <p:spPr>
            <a:xfrm>
              <a:off x="31451550" y="14452667"/>
              <a:ext cx="12726404" cy="1388126"/>
            </a:xfrm>
            <a:prstGeom prst="roundRect">
              <a:avLst>
                <a:gd name="adj" fmla="val 23925"/>
              </a:avLst>
            </a:prstGeom>
            <a:solidFill>
              <a:srgbClr val="F0A35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600" dirty="0"/>
            </a:p>
          </p:txBody>
        </p:sp>
        <p:pic>
          <p:nvPicPr>
            <p:cNvPr id="17" name="Imagem 16">
              <a:extLst>
                <a:ext uri="{FF2B5EF4-FFF2-40B4-BE49-F238E27FC236}">
                  <a16:creationId xmlns:a16="http://schemas.microsoft.com/office/drawing/2014/main" id="{38D7E3B6-C9D0-ED12-8306-1B5AC5B5866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999750" y="14364078"/>
              <a:ext cx="10252740" cy="156530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86806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500"/>
                            </p:stCondLst>
                            <p:childTnLst>
                              <p:par>
                                <p:cTn id="5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28" grpId="0" animBg="1"/>
      <p:bldP spid="4" grpId="0" animBg="1"/>
      <p:bldP spid="14" grpId="0"/>
      <p:bldP spid="25" grpId="0" animBg="1"/>
      <p:bldP spid="2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D0F3D5-1FD1-1E40-D08F-002B6B539F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Imagem 49" descr="Mão segurando flor branca&#10;&#10;Descrição gerada automaticamente com confiança média">
            <a:extLst>
              <a:ext uri="{FF2B5EF4-FFF2-40B4-BE49-F238E27FC236}">
                <a16:creationId xmlns:a16="http://schemas.microsoft.com/office/drawing/2014/main" id="{AC2B364C-8A08-9E4D-6C98-4D52D89AF75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97" t="-70" r="3523" b="70"/>
          <a:stretch/>
        </p:blipFill>
        <p:spPr>
          <a:xfrm>
            <a:off x="1" y="-12585"/>
            <a:ext cx="31997421" cy="18013247"/>
          </a:xfrm>
          <a:prstGeom prst="rect">
            <a:avLst/>
          </a:prstGeom>
        </p:spPr>
      </p:pic>
      <p:sp>
        <p:nvSpPr>
          <p:cNvPr id="8" name="Retângulo 7">
            <a:extLst>
              <a:ext uri="{FF2B5EF4-FFF2-40B4-BE49-F238E27FC236}">
                <a16:creationId xmlns:a16="http://schemas.microsoft.com/office/drawing/2014/main" id="{F6037CD1-7DB1-2295-CD9E-EE251D8D4BEC}"/>
              </a:ext>
            </a:extLst>
          </p:cNvPr>
          <p:cNvSpPr/>
          <p:nvPr/>
        </p:nvSpPr>
        <p:spPr>
          <a:xfrm>
            <a:off x="-1" y="-1"/>
            <a:ext cx="32000825" cy="18013247"/>
          </a:xfrm>
          <a:prstGeom prst="rect">
            <a:avLst/>
          </a:prstGeom>
          <a:gradFill>
            <a:gsLst>
              <a:gs pos="0">
                <a:srgbClr val="094F27"/>
              </a:gs>
              <a:gs pos="100000">
                <a:srgbClr val="094F27">
                  <a:alpha val="26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600"/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C72967C1-FFE3-25F8-F4D9-5ED70C152D94}"/>
              </a:ext>
            </a:extLst>
          </p:cNvPr>
          <p:cNvSpPr/>
          <p:nvPr/>
        </p:nvSpPr>
        <p:spPr>
          <a:xfrm>
            <a:off x="-4876961" y="999772"/>
            <a:ext cx="3250617" cy="2096236"/>
          </a:xfrm>
          <a:prstGeom prst="rect">
            <a:avLst/>
          </a:prstGeom>
          <a:solidFill>
            <a:srgbClr val="F6F1E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600"/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BC3D0443-7F3C-FDA2-76B3-8DAC369E5E1C}"/>
              </a:ext>
            </a:extLst>
          </p:cNvPr>
          <p:cNvSpPr/>
          <p:nvPr/>
        </p:nvSpPr>
        <p:spPr>
          <a:xfrm>
            <a:off x="-4876961" y="3374080"/>
            <a:ext cx="3250617" cy="2096236"/>
          </a:xfrm>
          <a:prstGeom prst="rect">
            <a:avLst/>
          </a:prstGeom>
          <a:solidFill>
            <a:srgbClr val="79A94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600">
              <a:solidFill>
                <a:srgbClr val="79A944"/>
              </a:solidFill>
            </a:endParaRPr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56FEE00C-7436-D8A1-8790-FDCAD194F53B}"/>
              </a:ext>
            </a:extLst>
          </p:cNvPr>
          <p:cNvSpPr/>
          <p:nvPr/>
        </p:nvSpPr>
        <p:spPr>
          <a:xfrm>
            <a:off x="-4876961" y="5748388"/>
            <a:ext cx="3250617" cy="2096236"/>
          </a:xfrm>
          <a:prstGeom prst="rect">
            <a:avLst/>
          </a:prstGeom>
          <a:solidFill>
            <a:srgbClr val="F0A35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600">
              <a:solidFill>
                <a:srgbClr val="79A944"/>
              </a:solidFill>
            </a:endParaRPr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C6729ECD-A163-8EAA-8A8F-EC81BAB79977}"/>
              </a:ext>
            </a:extLst>
          </p:cNvPr>
          <p:cNvSpPr/>
          <p:nvPr/>
        </p:nvSpPr>
        <p:spPr>
          <a:xfrm>
            <a:off x="-4876961" y="8122696"/>
            <a:ext cx="3250617" cy="2096236"/>
          </a:xfrm>
          <a:prstGeom prst="rect">
            <a:avLst/>
          </a:prstGeom>
          <a:solidFill>
            <a:srgbClr val="254E0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600">
              <a:solidFill>
                <a:srgbClr val="79A944"/>
              </a:solidFill>
            </a:endParaRPr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32DD99C7-B279-C024-FEF5-FA306C641AE1}"/>
              </a:ext>
            </a:extLst>
          </p:cNvPr>
          <p:cNvSpPr/>
          <p:nvPr/>
        </p:nvSpPr>
        <p:spPr>
          <a:xfrm>
            <a:off x="-4876961" y="10489875"/>
            <a:ext cx="3250617" cy="2096236"/>
          </a:xfrm>
          <a:prstGeom prst="rect">
            <a:avLst/>
          </a:prstGeom>
          <a:solidFill>
            <a:srgbClr val="094F2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600">
              <a:solidFill>
                <a:srgbClr val="254E0A"/>
              </a:solidFill>
            </a:endParaRPr>
          </a:p>
        </p:txBody>
      </p:sp>
      <p:pic>
        <p:nvPicPr>
          <p:cNvPr id="18" name="Imagem 17" descr="Uma imagem contendo Texto&#10;&#10;O conteúdo gerado por IA pode estar incorreto.">
            <a:extLst>
              <a:ext uri="{FF2B5EF4-FFF2-40B4-BE49-F238E27FC236}">
                <a16:creationId xmlns:a16="http://schemas.microsoft.com/office/drawing/2014/main" id="{0B164208-6B88-7EB3-DD54-ABDEC0069E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31" r="47731" b="35506"/>
          <a:stretch/>
        </p:blipFill>
        <p:spPr>
          <a:xfrm rot="20153938">
            <a:off x="6432215" y="-7270574"/>
            <a:ext cx="6615859" cy="3623852"/>
          </a:xfrm>
          <a:prstGeom prst="rect">
            <a:avLst/>
          </a:prstGeom>
        </p:spPr>
      </p:pic>
      <p:pic>
        <p:nvPicPr>
          <p:cNvPr id="19" name="Imagem 18" descr="Uma imagem contendo Texto&#10;&#10;O conteúdo gerado por IA pode estar incorreto.">
            <a:extLst>
              <a:ext uri="{FF2B5EF4-FFF2-40B4-BE49-F238E27FC236}">
                <a16:creationId xmlns:a16="http://schemas.microsoft.com/office/drawing/2014/main" id="{F03EF6A5-530A-6F04-CA36-AA1EEAF829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237" t="25028" r="11085" b="38495"/>
          <a:stretch/>
        </p:blipFill>
        <p:spPr>
          <a:xfrm>
            <a:off x="25616158" y="-1454119"/>
            <a:ext cx="10062663" cy="9298743"/>
          </a:xfrm>
          <a:prstGeom prst="rect">
            <a:avLst/>
          </a:prstGeom>
        </p:spPr>
      </p:pic>
      <p:pic>
        <p:nvPicPr>
          <p:cNvPr id="20" name="Imagem 19" descr="Uma imagem contendo Texto&#10;&#10;O conteúdo gerado por IA pode estar incorreto.">
            <a:extLst>
              <a:ext uri="{FF2B5EF4-FFF2-40B4-BE49-F238E27FC236}">
                <a16:creationId xmlns:a16="http://schemas.microsoft.com/office/drawing/2014/main" id="{A336AA32-E9A2-09DB-2707-67852EA04F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263" t="2727" r="3504" b="80162"/>
          <a:stretch/>
        </p:blipFill>
        <p:spPr>
          <a:xfrm rot="16200000">
            <a:off x="-1131767" y="14192124"/>
            <a:ext cx="5745352" cy="5914480"/>
          </a:xfrm>
          <a:prstGeom prst="rect">
            <a:avLst/>
          </a:prstGeom>
        </p:spPr>
      </p:pic>
      <p:grpSp>
        <p:nvGrpSpPr>
          <p:cNvPr id="6" name="Agrupar 5">
            <a:extLst>
              <a:ext uri="{FF2B5EF4-FFF2-40B4-BE49-F238E27FC236}">
                <a16:creationId xmlns:a16="http://schemas.microsoft.com/office/drawing/2014/main" id="{BA08C17C-D220-5D50-2DF5-488DD8BC2EAF}"/>
              </a:ext>
            </a:extLst>
          </p:cNvPr>
          <p:cNvGrpSpPr/>
          <p:nvPr/>
        </p:nvGrpSpPr>
        <p:grpSpPr>
          <a:xfrm>
            <a:off x="895262" y="16127940"/>
            <a:ext cx="9120639" cy="1388126"/>
            <a:chOff x="669758" y="71074"/>
            <a:chExt cx="15494399" cy="2358188"/>
          </a:xfrm>
        </p:grpSpPr>
        <p:pic>
          <p:nvPicPr>
            <p:cNvPr id="24" name="Imagem 23" descr="Uma imagem contendo Texto&#10;&#10;O conteúdo gerado por IA pode estar incorreto.">
              <a:extLst>
                <a:ext uri="{FF2B5EF4-FFF2-40B4-BE49-F238E27FC236}">
                  <a16:creationId xmlns:a16="http://schemas.microsoft.com/office/drawing/2014/main" id="{9B6D5F64-D490-516D-9655-4D4CDEB8F65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29" t="79068" r="84572" b="6787"/>
            <a:stretch/>
          </p:blipFill>
          <p:spPr>
            <a:xfrm>
              <a:off x="669758" y="71074"/>
              <a:ext cx="2516010" cy="2358188"/>
            </a:xfrm>
            <a:prstGeom prst="rect">
              <a:avLst/>
            </a:prstGeom>
          </p:spPr>
        </p:pic>
        <p:pic>
          <p:nvPicPr>
            <p:cNvPr id="5" name="Imagem 4">
              <a:extLst>
                <a:ext uri="{FF2B5EF4-FFF2-40B4-BE49-F238E27FC236}">
                  <a16:creationId xmlns:a16="http://schemas.microsoft.com/office/drawing/2014/main" id="{0A2FCE09-7F25-2137-0ECB-BA06DCBFDF0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51315" y="759144"/>
              <a:ext cx="12512842" cy="921756"/>
            </a:xfrm>
            <a:prstGeom prst="rect">
              <a:avLst/>
            </a:prstGeom>
          </p:spPr>
        </p:pic>
      </p:grpSp>
      <p:sp>
        <p:nvSpPr>
          <p:cNvPr id="9" name="CaixaDeTexto 8">
            <a:extLst>
              <a:ext uri="{FF2B5EF4-FFF2-40B4-BE49-F238E27FC236}">
                <a16:creationId xmlns:a16="http://schemas.microsoft.com/office/drawing/2014/main" id="{B03EAE00-1C37-08E1-DB05-98EE2A72CA38}"/>
              </a:ext>
            </a:extLst>
          </p:cNvPr>
          <p:cNvSpPr txBox="1"/>
          <p:nvPr/>
        </p:nvSpPr>
        <p:spPr>
          <a:xfrm>
            <a:off x="1212035" y="847561"/>
            <a:ext cx="212589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7200" b="1" spc="-267" dirty="0">
                <a:solidFill>
                  <a:srgbClr val="F6F1ED"/>
                </a:solidFill>
                <a:latin typeface="Avenir Next LT Pro" panose="020B0504020202020204" pitchFamily="34" charset="0"/>
              </a:rPr>
              <a:t>USO DE BIOINSUMOS POR CULTURA NO BRASIL</a:t>
            </a:r>
          </a:p>
        </p:txBody>
      </p:sp>
      <p:sp>
        <p:nvSpPr>
          <p:cNvPr id="28" name="Retângulo: Cantos Arredondados 27">
            <a:extLst>
              <a:ext uri="{FF2B5EF4-FFF2-40B4-BE49-F238E27FC236}">
                <a16:creationId xmlns:a16="http://schemas.microsoft.com/office/drawing/2014/main" id="{92A008D9-CFD0-FCB2-7C97-23B0814F36A7}"/>
              </a:ext>
            </a:extLst>
          </p:cNvPr>
          <p:cNvSpPr/>
          <p:nvPr/>
        </p:nvSpPr>
        <p:spPr>
          <a:xfrm>
            <a:off x="15504773" y="16204608"/>
            <a:ext cx="5472911" cy="883983"/>
          </a:xfrm>
          <a:prstGeom prst="roundRect">
            <a:avLst/>
          </a:prstGeom>
          <a:solidFill>
            <a:srgbClr val="93D13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756" dirty="0">
                <a:solidFill>
                  <a:srgbClr val="005448"/>
                </a:solidFill>
                <a:latin typeface="Avenir Next LT Pro Demi" panose="020B0704020202020204" pitchFamily="34" charset="0"/>
              </a:rPr>
              <a:t>Fonte: </a:t>
            </a:r>
            <a:r>
              <a:rPr lang="pt-BR" sz="2756" dirty="0" err="1">
                <a:solidFill>
                  <a:srgbClr val="005448"/>
                </a:solidFill>
                <a:latin typeface="Avenir Next LT Pro Demi" panose="020B0704020202020204" pitchFamily="34" charset="0"/>
              </a:rPr>
              <a:t>Blink</a:t>
            </a:r>
            <a:r>
              <a:rPr lang="pt-BR" sz="2756" dirty="0">
                <a:solidFill>
                  <a:srgbClr val="005448"/>
                </a:solidFill>
                <a:latin typeface="Avenir Next LT Pro Demi" panose="020B0704020202020204" pitchFamily="34" charset="0"/>
              </a:rPr>
              <a:t>/</a:t>
            </a:r>
            <a:r>
              <a:rPr lang="pt-BR" sz="2756" dirty="0" err="1">
                <a:solidFill>
                  <a:srgbClr val="005448"/>
                </a:solidFill>
                <a:latin typeface="Avenir Next LT Pro Demi" panose="020B0704020202020204" pitchFamily="34" charset="0"/>
              </a:rPr>
              <a:t>CropLife</a:t>
            </a:r>
            <a:r>
              <a:rPr lang="pt-BR" sz="2756" dirty="0">
                <a:solidFill>
                  <a:srgbClr val="005448"/>
                </a:solidFill>
                <a:latin typeface="Avenir Next LT Pro Demi" panose="020B0704020202020204" pitchFamily="34" charset="0"/>
              </a:rPr>
              <a:t> Brasil</a:t>
            </a:r>
          </a:p>
        </p:txBody>
      </p:sp>
      <p:grpSp>
        <p:nvGrpSpPr>
          <p:cNvPr id="10" name="Agrupar 9">
            <a:extLst>
              <a:ext uri="{FF2B5EF4-FFF2-40B4-BE49-F238E27FC236}">
                <a16:creationId xmlns:a16="http://schemas.microsoft.com/office/drawing/2014/main" id="{52F0F481-E433-BC82-0BCB-B8BAA092E6D1}"/>
              </a:ext>
            </a:extLst>
          </p:cNvPr>
          <p:cNvGrpSpPr/>
          <p:nvPr/>
        </p:nvGrpSpPr>
        <p:grpSpPr>
          <a:xfrm>
            <a:off x="2890468" y="4489196"/>
            <a:ext cx="4242220" cy="6109199"/>
            <a:chOff x="1101240" y="2964262"/>
            <a:chExt cx="1616244" cy="2327545"/>
          </a:xfrm>
        </p:grpSpPr>
        <p:grpSp>
          <p:nvGrpSpPr>
            <p:cNvPr id="16" name="Agrupar 15">
              <a:extLst>
                <a:ext uri="{FF2B5EF4-FFF2-40B4-BE49-F238E27FC236}">
                  <a16:creationId xmlns:a16="http://schemas.microsoft.com/office/drawing/2014/main" id="{9D90CC35-3ACA-6986-ACE0-DFF278426054}"/>
                </a:ext>
              </a:extLst>
            </p:cNvPr>
            <p:cNvGrpSpPr/>
            <p:nvPr/>
          </p:nvGrpSpPr>
          <p:grpSpPr>
            <a:xfrm>
              <a:off x="1101240" y="3831179"/>
              <a:ext cx="1616244" cy="1460628"/>
              <a:chOff x="485512" y="3370679"/>
              <a:chExt cx="1616244" cy="1460628"/>
            </a:xfrm>
          </p:grpSpPr>
          <p:sp>
            <p:nvSpPr>
              <p:cNvPr id="22" name="Retângulo: Cantos Arredondados 21">
                <a:extLst>
                  <a:ext uri="{FF2B5EF4-FFF2-40B4-BE49-F238E27FC236}">
                    <a16:creationId xmlns:a16="http://schemas.microsoft.com/office/drawing/2014/main" id="{C247A0C7-4083-72B1-0BFC-636078151A84}"/>
                  </a:ext>
                </a:extLst>
              </p:cNvPr>
              <p:cNvSpPr/>
              <p:nvPr/>
            </p:nvSpPr>
            <p:spPr>
              <a:xfrm>
                <a:off x="485512" y="3370679"/>
                <a:ext cx="1616244" cy="1460628"/>
              </a:xfrm>
              <a:prstGeom prst="roundRect">
                <a:avLst>
                  <a:gd name="adj" fmla="val 12983"/>
                </a:avLst>
              </a:prstGeom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100000">
                    <a:schemeClr val="accent1">
                      <a:lumMod val="30000"/>
                      <a:lumOff val="70000"/>
                      <a:alpha val="55000"/>
                    </a:schemeClr>
                  </a:gs>
                </a:gsLst>
                <a:lin ang="5400000" scaled="1"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4724"/>
              </a:p>
            </p:txBody>
          </p:sp>
          <p:sp>
            <p:nvSpPr>
              <p:cNvPr id="23" name="CaixaDeTexto 22">
                <a:extLst>
                  <a:ext uri="{FF2B5EF4-FFF2-40B4-BE49-F238E27FC236}">
                    <a16:creationId xmlns:a16="http://schemas.microsoft.com/office/drawing/2014/main" id="{971EC173-C02A-0D1E-1A63-53DF46832BCE}"/>
                  </a:ext>
                </a:extLst>
              </p:cNvPr>
              <p:cNvSpPr txBox="1"/>
              <p:nvPr/>
            </p:nvSpPr>
            <p:spPr>
              <a:xfrm>
                <a:off x="641776" y="3529714"/>
                <a:ext cx="1295485" cy="11431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buClr>
                    <a:schemeClr val="bg1"/>
                  </a:buClr>
                </a:pPr>
                <a:r>
                  <a:rPr lang="pt-BR" sz="10499" b="1" spc="-787" dirty="0">
                    <a:solidFill>
                      <a:srgbClr val="F1A24D"/>
                    </a:solidFill>
                    <a:latin typeface="Avenir Next LT Pro" panose="020B0504020202020204" pitchFamily="34" charset="0"/>
                  </a:rPr>
                  <a:t>62%</a:t>
                </a:r>
              </a:p>
              <a:p>
                <a:pPr algn="ctr">
                  <a:buClr>
                    <a:schemeClr val="bg1"/>
                  </a:buClr>
                </a:pPr>
                <a:r>
                  <a:rPr lang="pt-BR" sz="8399" b="1" spc="-394" dirty="0">
                    <a:solidFill>
                      <a:srgbClr val="0D4B3F"/>
                    </a:solidFill>
                    <a:latin typeface="Avenir Next LT Pro" panose="020B0504020202020204" pitchFamily="34" charset="0"/>
                  </a:rPr>
                  <a:t>soja</a:t>
                </a:r>
                <a:endParaRPr lang="pt-BR" sz="11549" b="1" spc="-394" dirty="0">
                  <a:solidFill>
                    <a:srgbClr val="0D4B3F"/>
                  </a:solidFill>
                  <a:latin typeface="Avenir Next LT Pro" panose="020B0504020202020204" pitchFamily="34" charset="0"/>
                </a:endParaRPr>
              </a:p>
            </p:txBody>
          </p:sp>
        </p:grpSp>
        <p:pic>
          <p:nvPicPr>
            <p:cNvPr id="17" name="Imagem 16" descr="Forma&#10;&#10;Descrição gerada automaticamente com confiança baixa">
              <a:extLst>
                <a:ext uri="{FF2B5EF4-FFF2-40B4-BE49-F238E27FC236}">
                  <a16:creationId xmlns:a16="http://schemas.microsoft.com/office/drawing/2014/main" id="{F3579757-7FE4-CDB1-F930-2D93E441F63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artisticPhotocopy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88619" y="2964262"/>
              <a:ext cx="787400" cy="787400"/>
            </a:xfrm>
            <a:prstGeom prst="rect">
              <a:avLst/>
            </a:prstGeom>
          </p:spPr>
        </p:pic>
      </p:grpSp>
      <p:grpSp>
        <p:nvGrpSpPr>
          <p:cNvPr id="32" name="Agrupar 31">
            <a:extLst>
              <a:ext uri="{FF2B5EF4-FFF2-40B4-BE49-F238E27FC236}">
                <a16:creationId xmlns:a16="http://schemas.microsoft.com/office/drawing/2014/main" id="{38B7E447-7148-7990-3CFE-08D3257F45FC}"/>
              </a:ext>
            </a:extLst>
          </p:cNvPr>
          <p:cNvGrpSpPr/>
          <p:nvPr/>
        </p:nvGrpSpPr>
        <p:grpSpPr>
          <a:xfrm>
            <a:off x="7615610" y="4353417"/>
            <a:ext cx="4242220" cy="6338575"/>
            <a:chOff x="2901473" y="2912531"/>
            <a:chExt cx="1616244" cy="2414935"/>
          </a:xfrm>
        </p:grpSpPr>
        <p:grpSp>
          <p:nvGrpSpPr>
            <p:cNvPr id="33" name="Agrupar 32">
              <a:extLst>
                <a:ext uri="{FF2B5EF4-FFF2-40B4-BE49-F238E27FC236}">
                  <a16:creationId xmlns:a16="http://schemas.microsoft.com/office/drawing/2014/main" id="{F825BAE8-8CF7-D097-0E96-7F0F613B1190}"/>
                </a:ext>
              </a:extLst>
            </p:cNvPr>
            <p:cNvGrpSpPr/>
            <p:nvPr/>
          </p:nvGrpSpPr>
          <p:grpSpPr>
            <a:xfrm>
              <a:off x="2901473" y="3866837"/>
              <a:ext cx="1616244" cy="1460629"/>
              <a:chOff x="485512" y="3370677"/>
              <a:chExt cx="1616244" cy="1460629"/>
            </a:xfrm>
          </p:grpSpPr>
          <p:sp>
            <p:nvSpPr>
              <p:cNvPr id="35" name="Retângulo: Cantos Arredondados 34">
                <a:extLst>
                  <a:ext uri="{FF2B5EF4-FFF2-40B4-BE49-F238E27FC236}">
                    <a16:creationId xmlns:a16="http://schemas.microsoft.com/office/drawing/2014/main" id="{8DB69C6E-334F-6586-2B8E-EFA0E097FC38}"/>
                  </a:ext>
                </a:extLst>
              </p:cNvPr>
              <p:cNvSpPr/>
              <p:nvPr/>
            </p:nvSpPr>
            <p:spPr>
              <a:xfrm>
                <a:off x="485512" y="3370677"/>
                <a:ext cx="1616244" cy="1460629"/>
              </a:xfrm>
              <a:prstGeom prst="roundRect">
                <a:avLst>
                  <a:gd name="adj" fmla="val 12983"/>
                </a:avLst>
              </a:prstGeom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100000">
                    <a:schemeClr val="accent1">
                      <a:lumMod val="30000"/>
                      <a:lumOff val="70000"/>
                      <a:alpha val="55000"/>
                    </a:schemeClr>
                  </a:gs>
                </a:gsLst>
                <a:lin ang="5400000" scaled="1"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4724" dirty="0"/>
              </a:p>
            </p:txBody>
          </p:sp>
          <p:sp>
            <p:nvSpPr>
              <p:cNvPr id="36" name="CaixaDeTexto 35">
                <a:extLst>
                  <a:ext uri="{FF2B5EF4-FFF2-40B4-BE49-F238E27FC236}">
                    <a16:creationId xmlns:a16="http://schemas.microsoft.com/office/drawing/2014/main" id="{F6B7F41E-FA9A-F807-5EFF-E7C76FCB5D12}"/>
                  </a:ext>
                </a:extLst>
              </p:cNvPr>
              <p:cNvSpPr txBox="1"/>
              <p:nvPr/>
            </p:nvSpPr>
            <p:spPr>
              <a:xfrm>
                <a:off x="641776" y="3529714"/>
                <a:ext cx="1295485" cy="11431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buClr>
                    <a:schemeClr val="bg1"/>
                  </a:buClr>
                </a:pPr>
                <a:r>
                  <a:rPr lang="pt-BR" sz="10499" b="1" spc="-787" dirty="0">
                    <a:solidFill>
                      <a:srgbClr val="F1A24D"/>
                    </a:solidFill>
                    <a:latin typeface="Avenir Next LT Pro" panose="020B0504020202020204" pitchFamily="34" charset="0"/>
                  </a:rPr>
                  <a:t>23%</a:t>
                </a:r>
              </a:p>
              <a:p>
                <a:pPr algn="ctr">
                  <a:buClr>
                    <a:schemeClr val="bg1"/>
                  </a:buClr>
                </a:pPr>
                <a:r>
                  <a:rPr lang="pt-BR" sz="8399" b="1" spc="-394" dirty="0">
                    <a:solidFill>
                      <a:srgbClr val="0D4B3F"/>
                    </a:solidFill>
                    <a:latin typeface="Avenir Next LT Pro" panose="020B0504020202020204" pitchFamily="34" charset="0"/>
                  </a:rPr>
                  <a:t>milho</a:t>
                </a:r>
                <a:endParaRPr lang="pt-BR" sz="11549" b="1" spc="-394" dirty="0">
                  <a:solidFill>
                    <a:srgbClr val="0D4B3F"/>
                  </a:solidFill>
                  <a:latin typeface="Avenir Next LT Pro" panose="020B0504020202020204" pitchFamily="34" charset="0"/>
                </a:endParaRPr>
              </a:p>
            </p:txBody>
          </p:sp>
        </p:grpSp>
        <p:pic>
          <p:nvPicPr>
            <p:cNvPr id="34" name="Imagem 33" descr="Forma&#10;&#10;Descrição gerada automaticamente com confiança baixa">
              <a:extLst>
                <a:ext uri="{FF2B5EF4-FFF2-40B4-BE49-F238E27FC236}">
                  <a16:creationId xmlns:a16="http://schemas.microsoft.com/office/drawing/2014/main" id="{CCE56FCD-4F0E-DD0A-231B-2C5E692A331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artisticPhotocopy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29440" y="2912531"/>
              <a:ext cx="787400" cy="787400"/>
            </a:xfrm>
            <a:prstGeom prst="rect">
              <a:avLst/>
            </a:prstGeom>
          </p:spPr>
        </p:pic>
      </p:grpSp>
      <p:grpSp>
        <p:nvGrpSpPr>
          <p:cNvPr id="37" name="Agrupar 36">
            <a:extLst>
              <a:ext uri="{FF2B5EF4-FFF2-40B4-BE49-F238E27FC236}">
                <a16:creationId xmlns:a16="http://schemas.microsoft.com/office/drawing/2014/main" id="{EE93B7D9-83C2-C228-A6A4-B9FE0F9D6B59}"/>
              </a:ext>
            </a:extLst>
          </p:cNvPr>
          <p:cNvGrpSpPr/>
          <p:nvPr/>
        </p:nvGrpSpPr>
        <p:grpSpPr>
          <a:xfrm>
            <a:off x="12309074" y="3877189"/>
            <a:ext cx="5084806" cy="8068570"/>
            <a:chOff x="4689636" y="2731093"/>
            <a:chExt cx="1937261" cy="3074046"/>
          </a:xfrm>
        </p:grpSpPr>
        <p:grpSp>
          <p:nvGrpSpPr>
            <p:cNvPr id="38" name="Agrupar 37">
              <a:extLst>
                <a:ext uri="{FF2B5EF4-FFF2-40B4-BE49-F238E27FC236}">
                  <a16:creationId xmlns:a16="http://schemas.microsoft.com/office/drawing/2014/main" id="{B7A9053C-F38A-4448-6062-171BE4ADB28C}"/>
                </a:ext>
              </a:extLst>
            </p:cNvPr>
            <p:cNvGrpSpPr/>
            <p:nvPr/>
          </p:nvGrpSpPr>
          <p:grpSpPr>
            <a:xfrm>
              <a:off x="4689636" y="3866837"/>
              <a:ext cx="1937261" cy="1938302"/>
              <a:chOff x="485511" y="3370677"/>
              <a:chExt cx="1937261" cy="1938302"/>
            </a:xfrm>
          </p:grpSpPr>
          <p:sp>
            <p:nvSpPr>
              <p:cNvPr id="40" name="Retângulo: Cantos Arredondados 39">
                <a:extLst>
                  <a:ext uri="{FF2B5EF4-FFF2-40B4-BE49-F238E27FC236}">
                    <a16:creationId xmlns:a16="http://schemas.microsoft.com/office/drawing/2014/main" id="{4B25DFDB-8F67-23C3-0214-FCDE9C980CCC}"/>
                  </a:ext>
                </a:extLst>
              </p:cNvPr>
              <p:cNvSpPr/>
              <p:nvPr/>
            </p:nvSpPr>
            <p:spPr>
              <a:xfrm>
                <a:off x="485511" y="3370677"/>
                <a:ext cx="1937261" cy="1938302"/>
              </a:xfrm>
              <a:prstGeom prst="roundRect">
                <a:avLst>
                  <a:gd name="adj" fmla="val 12983"/>
                </a:avLst>
              </a:prstGeom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100000">
                    <a:schemeClr val="accent1">
                      <a:lumMod val="30000"/>
                      <a:lumOff val="70000"/>
                      <a:alpha val="55000"/>
                    </a:schemeClr>
                  </a:gs>
                </a:gsLst>
                <a:lin ang="5400000" scaled="1"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4724"/>
              </a:p>
            </p:txBody>
          </p:sp>
          <p:sp>
            <p:nvSpPr>
              <p:cNvPr id="41" name="CaixaDeTexto 40">
                <a:extLst>
                  <a:ext uri="{FF2B5EF4-FFF2-40B4-BE49-F238E27FC236}">
                    <a16:creationId xmlns:a16="http://schemas.microsoft.com/office/drawing/2014/main" id="{07B3B45E-AA51-460D-41F5-7D8833F406EE}"/>
                  </a:ext>
                </a:extLst>
              </p:cNvPr>
              <p:cNvSpPr txBox="1"/>
              <p:nvPr/>
            </p:nvSpPr>
            <p:spPr>
              <a:xfrm>
                <a:off x="535465" y="3511994"/>
                <a:ext cx="1887307" cy="16356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buClr>
                    <a:schemeClr val="bg1"/>
                  </a:buClr>
                </a:pPr>
                <a:r>
                  <a:rPr lang="pt-BR" sz="10499" b="1" spc="-787" dirty="0">
                    <a:solidFill>
                      <a:srgbClr val="F1A24D"/>
                    </a:solidFill>
                    <a:latin typeface="Avenir Next LT Pro" panose="020B0504020202020204" pitchFamily="34" charset="0"/>
                  </a:rPr>
                  <a:t>10%</a:t>
                </a:r>
              </a:p>
              <a:p>
                <a:pPr algn="ctr">
                  <a:buClr>
                    <a:schemeClr val="bg1"/>
                  </a:buClr>
                </a:pPr>
                <a:r>
                  <a:rPr lang="pt-BR" sz="8399" b="1" spc="-394" dirty="0">
                    <a:solidFill>
                      <a:srgbClr val="0D4B3F"/>
                    </a:solidFill>
                    <a:latin typeface="Avenir Next LT Pro" panose="020B0504020202020204" pitchFamily="34" charset="0"/>
                  </a:rPr>
                  <a:t>cana-de-açúcar</a:t>
                </a:r>
                <a:endParaRPr lang="pt-BR" sz="11549" b="1" spc="-394" dirty="0">
                  <a:solidFill>
                    <a:srgbClr val="0D4B3F"/>
                  </a:solidFill>
                  <a:latin typeface="Avenir Next LT Pro" panose="020B0504020202020204" pitchFamily="34" charset="0"/>
                </a:endParaRPr>
              </a:p>
            </p:txBody>
          </p:sp>
        </p:grpSp>
        <p:pic>
          <p:nvPicPr>
            <p:cNvPr id="39" name="Imagem 38" descr="Forma&#10;&#10;Descrição gerada automaticamente com confiança baixa">
              <a:extLst>
                <a:ext uri="{FF2B5EF4-FFF2-40B4-BE49-F238E27FC236}">
                  <a16:creationId xmlns:a16="http://schemas.microsoft.com/office/drawing/2014/main" id="{09775503-8693-1170-75C3-95F0FCBC730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artisticPhotocopy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62223" y="2731093"/>
              <a:ext cx="933778" cy="933778"/>
            </a:xfrm>
            <a:prstGeom prst="rect">
              <a:avLst/>
            </a:prstGeom>
          </p:spPr>
        </p:pic>
      </p:grpSp>
      <p:grpSp>
        <p:nvGrpSpPr>
          <p:cNvPr id="42" name="Agrupar 41">
            <a:extLst>
              <a:ext uri="{FF2B5EF4-FFF2-40B4-BE49-F238E27FC236}">
                <a16:creationId xmlns:a16="http://schemas.microsoft.com/office/drawing/2014/main" id="{F6E6CB7E-D659-A178-FBB2-D40D219C1553}"/>
              </a:ext>
            </a:extLst>
          </p:cNvPr>
          <p:cNvGrpSpPr/>
          <p:nvPr/>
        </p:nvGrpSpPr>
        <p:grpSpPr>
          <a:xfrm>
            <a:off x="17968383" y="4489198"/>
            <a:ext cx="10545786" cy="7456562"/>
            <a:chOff x="6845777" y="2964262"/>
            <a:chExt cx="4017841" cy="2840877"/>
          </a:xfrm>
        </p:grpSpPr>
        <p:grpSp>
          <p:nvGrpSpPr>
            <p:cNvPr id="43" name="Agrupar 42">
              <a:extLst>
                <a:ext uri="{FF2B5EF4-FFF2-40B4-BE49-F238E27FC236}">
                  <a16:creationId xmlns:a16="http://schemas.microsoft.com/office/drawing/2014/main" id="{0E14775B-CDB7-8E68-9AF9-B1F3AA187A81}"/>
                </a:ext>
              </a:extLst>
            </p:cNvPr>
            <p:cNvGrpSpPr/>
            <p:nvPr/>
          </p:nvGrpSpPr>
          <p:grpSpPr>
            <a:xfrm>
              <a:off x="6845777" y="3866837"/>
              <a:ext cx="4017841" cy="1938302"/>
              <a:chOff x="485511" y="3840823"/>
              <a:chExt cx="4017841" cy="1938302"/>
            </a:xfrm>
          </p:grpSpPr>
          <p:sp>
            <p:nvSpPr>
              <p:cNvPr id="48" name="Retângulo: Cantos Arredondados 47">
                <a:extLst>
                  <a:ext uri="{FF2B5EF4-FFF2-40B4-BE49-F238E27FC236}">
                    <a16:creationId xmlns:a16="http://schemas.microsoft.com/office/drawing/2014/main" id="{3297A489-391A-E747-832F-9CDF7EE28732}"/>
                  </a:ext>
                </a:extLst>
              </p:cNvPr>
              <p:cNvSpPr/>
              <p:nvPr/>
            </p:nvSpPr>
            <p:spPr>
              <a:xfrm>
                <a:off x="485511" y="3840823"/>
                <a:ext cx="4017841" cy="1938302"/>
              </a:xfrm>
              <a:prstGeom prst="roundRect">
                <a:avLst>
                  <a:gd name="adj" fmla="val 12983"/>
                </a:avLst>
              </a:prstGeom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100000">
                    <a:schemeClr val="accent1">
                      <a:lumMod val="30000"/>
                      <a:lumOff val="70000"/>
                      <a:alpha val="55000"/>
                    </a:schemeClr>
                  </a:gs>
                </a:gsLst>
                <a:lin ang="5400000" scaled="1"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4724" dirty="0"/>
              </a:p>
            </p:txBody>
          </p:sp>
          <p:sp>
            <p:nvSpPr>
              <p:cNvPr id="49" name="CaixaDeTexto 48">
                <a:extLst>
                  <a:ext uri="{FF2B5EF4-FFF2-40B4-BE49-F238E27FC236}">
                    <a16:creationId xmlns:a16="http://schemas.microsoft.com/office/drawing/2014/main" id="{2C0B091E-EB2E-03DB-2D32-E17444839CA5}"/>
                  </a:ext>
                </a:extLst>
              </p:cNvPr>
              <p:cNvSpPr txBox="1"/>
              <p:nvPr/>
            </p:nvSpPr>
            <p:spPr>
              <a:xfrm>
                <a:off x="641776" y="3970714"/>
                <a:ext cx="3601811" cy="16356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buClr>
                    <a:schemeClr val="bg1"/>
                  </a:buClr>
                </a:pPr>
                <a:r>
                  <a:rPr lang="pt-BR" sz="10499" b="1" spc="-787" dirty="0">
                    <a:solidFill>
                      <a:srgbClr val="F1A24D"/>
                    </a:solidFill>
                    <a:latin typeface="Avenir Next LT Pro" panose="020B0504020202020204" pitchFamily="34" charset="0"/>
                  </a:rPr>
                  <a:t>6%</a:t>
                </a:r>
              </a:p>
              <a:p>
                <a:pPr algn="ctr">
                  <a:buClr>
                    <a:schemeClr val="bg1"/>
                  </a:buClr>
                </a:pPr>
                <a:r>
                  <a:rPr lang="pt-BR" sz="8399" b="1" spc="-394" dirty="0">
                    <a:solidFill>
                      <a:srgbClr val="0D4B3F"/>
                    </a:solidFill>
                    <a:latin typeface="Avenir Next LT Pro" panose="020B0504020202020204" pitchFamily="34" charset="0"/>
                  </a:rPr>
                  <a:t>Algodão, café, </a:t>
                </a:r>
              </a:p>
              <a:p>
                <a:pPr algn="ctr">
                  <a:buClr>
                    <a:schemeClr val="bg1"/>
                  </a:buClr>
                </a:pPr>
                <a:r>
                  <a:rPr lang="pt-BR" sz="8399" b="1" spc="-394" dirty="0">
                    <a:solidFill>
                      <a:srgbClr val="0D4B3F"/>
                    </a:solidFill>
                    <a:latin typeface="Avenir Next LT Pro" panose="020B0504020202020204" pitchFamily="34" charset="0"/>
                  </a:rPr>
                  <a:t>citrus e HF</a:t>
                </a:r>
              </a:p>
            </p:txBody>
          </p:sp>
        </p:grpSp>
        <p:pic>
          <p:nvPicPr>
            <p:cNvPr id="44" name="Imagem 43" descr="Forma&#10;&#10;Descrição gerada automaticamente com confiança baixa">
              <a:extLst>
                <a:ext uri="{FF2B5EF4-FFF2-40B4-BE49-F238E27FC236}">
                  <a16:creationId xmlns:a16="http://schemas.microsoft.com/office/drawing/2014/main" id="{DC4682D5-07DE-3968-2C9D-C52CE644B0E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artisticPhotocopy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61568" y="3031092"/>
              <a:ext cx="633780" cy="633780"/>
            </a:xfrm>
            <a:prstGeom prst="rect">
              <a:avLst/>
            </a:prstGeom>
          </p:spPr>
        </p:pic>
        <p:pic>
          <p:nvPicPr>
            <p:cNvPr id="45" name="Imagem 44" descr="Forma&#10;&#10;Descrição gerada automaticamente com confiança baixa">
              <a:extLst>
                <a:ext uri="{FF2B5EF4-FFF2-40B4-BE49-F238E27FC236}">
                  <a16:creationId xmlns:a16="http://schemas.microsoft.com/office/drawing/2014/main" id="{E809F5C0-9057-AC22-25FC-D5287337CF9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artisticPhotocopy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79026" y="2986225"/>
              <a:ext cx="701889" cy="701889"/>
            </a:xfrm>
            <a:prstGeom prst="rect">
              <a:avLst/>
            </a:prstGeom>
          </p:spPr>
        </p:pic>
        <p:pic>
          <p:nvPicPr>
            <p:cNvPr id="46" name="Imagem 45" descr="Forma&#10;&#10;Descrição gerada automaticamente com confiança baixa">
              <a:extLst>
                <a:ext uri="{FF2B5EF4-FFF2-40B4-BE49-F238E27FC236}">
                  <a16:creationId xmlns:a16="http://schemas.microsoft.com/office/drawing/2014/main" id="{979896A1-81B8-680A-C0AE-F4060C2E7125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artisticPhotocopy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76841" y="2982682"/>
              <a:ext cx="682189" cy="682189"/>
            </a:xfrm>
            <a:prstGeom prst="rect">
              <a:avLst/>
            </a:prstGeom>
          </p:spPr>
        </p:pic>
        <p:pic>
          <p:nvPicPr>
            <p:cNvPr id="47" name="Imagem 46" descr="Forma&#10;&#10;Descrição gerada automaticamente com confiança baixa">
              <a:extLst>
                <a:ext uri="{FF2B5EF4-FFF2-40B4-BE49-F238E27FC236}">
                  <a16:creationId xmlns:a16="http://schemas.microsoft.com/office/drawing/2014/main" id="{DF148834-9DD7-AA30-362B-BD096C43EDE0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artisticPhotocopy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63895" y="2964262"/>
              <a:ext cx="700609" cy="700609"/>
            </a:xfrm>
            <a:prstGeom prst="rect">
              <a:avLst/>
            </a:prstGeom>
          </p:spPr>
        </p:pic>
      </p:grpSp>
      <p:grpSp>
        <p:nvGrpSpPr>
          <p:cNvPr id="4" name="Agrupar 3">
            <a:extLst>
              <a:ext uri="{FF2B5EF4-FFF2-40B4-BE49-F238E27FC236}">
                <a16:creationId xmlns:a16="http://schemas.microsoft.com/office/drawing/2014/main" id="{52C6E69D-8B9A-29CE-1178-9A1B026CDEE5}"/>
              </a:ext>
            </a:extLst>
          </p:cNvPr>
          <p:cNvGrpSpPr/>
          <p:nvPr/>
        </p:nvGrpSpPr>
        <p:grpSpPr>
          <a:xfrm>
            <a:off x="21376742" y="16078540"/>
            <a:ext cx="11519345" cy="1416840"/>
            <a:chOff x="31451550" y="14364078"/>
            <a:chExt cx="12726404" cy="1565304"/>
          </a:xfrm>
        </p:grpSpPr>
        <p:sp>
          <p:nvSpPr>
            <p:cNvPr id="14" name="Retângulo: Cantos Arredondados 13">
              <a:extLst>
                <a:ext uri="{FF2B5EF4-FFF2-40B4-BE49-F238E27FC236}">
                  <a16:creationId xmlns:a16="http://schemas.microsoft.com/office/drawing/2014/main" id="{A79F36A3-54EE-739B-8994-7CD39879771E}"/>
                </a:ext>
              </a:extLst>
            </p:cNvPr>
            <p:cNvSpPr/>
            <p:nvPr/>
          </p:nvSpPr>
          <p:spPr>
            <a:xfrm>
              <a:off x="31451550" y="14452667"/>
              <a:ext cx="12726404" cy="1388126"/>
            </a:xfrm>
            <a:prstGeom prst="roundRect">
              <a:avLst>
                <a:gd name="adj" fmla="val 23925"/>
              </a:avLst>
            </a:prstGeom>
            <a:solidFill>
              <a:srgbClr val="F0A35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600" dirty="0"/>
            </a:p>
          </p:txBody>
        </p:sp>
        <p:pic>
          <p:nvPicPr>
            <p:cNvPr id="25" name="Imagem 24">
              <a:extLst>
                <a:ext uri="{FF2B5EF4-FFF2-40B4-BE49-F238E27FC236}">
                  <a16:creationId xmlns:a16="http://schemas.microsoft.com/office/drawing/2014/main" id="{B5611716-F6ED-0EFC-76FA-B77C6568520D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999750" y="14364078"/>
              <a:ext cx="10252740" cy="156530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41259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2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ACE39D-2396-230B-F755-3BDE8F9F6D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Imagem 77" descr="Imagem digital fictícia de campo com grama&#10;&#10;Descrição gerada automaticamente com confiança média">
            <a:extLst>
              <a:ext uri="{FF2B5EF4-FFF2-40B4-BE49-F238E27FC236}">
                <a16:creationId xmlns:a16="http://schemas.microsoft.com/office/drawing/2014/main" id="{9D3CA744-FF49-0889-BCDA-26EEDA3329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8203"/>
            <a:ext cx="31997421" cy="18000464"/>
          </a:xfrm>
          <a:prstGeom prst="rect">
            <a:avLst/>
          </a:prstGeom>
        </p:spPr>
      </p:pic>
      <p:sp>
        <p:nvSpPr>
          <p:cNvPr id="8" name="Retângulo 7">
            <a:extLst>
              <a:ext uri="{FF2B5EF4-FFF2-40B4-BE49-F238E27FC236}">
                <a16:creationId xmlns:a16="http://schemas.microsoft.com/office/drawing/2014/main" id="{80661A58-69B3-4390-89A4-E5D2216448F4}"/>
              </a:ext>
            </a:extLst>
          </p:cNvPr>
          <p:cNvSpPr/>
          <p:nvPr/>
        </p:nvSpPr>
        <p:spPr>
          <a:xfrm>
            <a:off x="-1" y="-1"/>
            <a:ext cx="32000825" cy="17992262"/>
          </a:xfrm>
          <a:prstGeom prst="rect">
            <a:avLst/>
          </a:prstGeom>
          <a:gradFill>
            <a:gsLst>
              <a:gs pos="0">
                <a:srgbClr val="094F27"/>
              </a:gs>
              <a:gs pos="100000">
                <a:srgbClr val="094F27">
                  <a:alpha val="26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600"/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576F7844-B2AC-2D72-45E7-3AB0D1A4FE3E}"/>
              </a:ext>
            </a:extLst>
          </p:cNvPr>
          <p:cNvSpPr/>
          <p:nvPr/>
        </p:nvSpPr>
        <p:spPr>
          <a:xfrm>
            <a:off x="-4876961" y="999772"/>
            <a:ext cx="3250617" cy="2096236"/>
          </a:xfrm>
          <a:prstGeom prst="rect">
            <a:avLst/>
          </a:prstGeom>
          <a:solidFill>
            <a:srgbClr val="F6F1E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600"/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EE7F37D8-C375-FFB7-53BB-E0D90A665E77}"/>
              </a:ext>
            </a:extLst>
          </p:cNvPr>
          <p:cNvSpPr/>
          <p:nvPr/>
        </p:nvSpPr>
        <p:spPr>
          <a:xfrm>
            <a:off x="-4876961" y="3374080"/>
            <a:ext cx="3250617" cy="2096236"/>
          </a:xfrm>
          <a:prstGeom prst="rect">
            <a:avLst/>
          </a:prstGeom>
          <a:solidFill>
            <a:srgbClr val="79A94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600">
              <a:solidFill>
                <a:srgbClr val="79A944"/>
              </a:solidFill>
            </a:endParaRPr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D31B22BC-6B22-BBF4-38F4-896BFFE2491B}"/>
              </a:ext>
            </a:extLst>
          </p:cNvPr>
          <p:cNvSpPr/>
          <p:nvPr/>
        </p:nvSpPr>
        <p:spPr>
          <a:xfrm>
            <a:off x="-4876961" y="5748388"/>
            <a:ext cx="3250617" cy="2096236"/>
          </a:xfrm>
          <a:prstGeom prst="rect">
            <a:avLst/>
          </a:prstGeom>
          <a:solidFill>
            <a:srgbClr val="F0A35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600">
              <a:solidFill>
                <a:srgbClr val="79A944"/>
              </a:solidFill>
            </a:endParaRPr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CEE51C8B-420F-D74B-5220-538E4BAC5FD1}"/>
              </a:ext>
            </a:extLst>
          </p:cNvPr>
          <p:cNvSpPr/>
          <p:nvPr/>
        </p:nvSpPr>
        <p:spPr>
          <a:xfrm>
            <a:off x="-4876961" y="8122696"/>
            <a:ext cx="3250617" cy="2096236"/>
          </a:xfrm>
          <a:prstGeom prst="rect">
            <a:avLst/>
          </a:prstGeom>
          <a:solidFill>
            <a:srgbClr val="254E0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600">
              <a:solidFill>
                <a:srgbClr val="79A944"/>
              </a:solidFill>
            </a:endParaRPr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F9986723-2EB1-0372-D970-44E28F5D6E02}"/>
              </a:ext>
            </a:extLst>
          </p:cNvPr>
          <p:cNvSpPr/>
          <p:nvPr/>
        </p:nvSpPr>
        <p:spPr>
          <a:xfrm>
            <a:off x="-4876961" y="10489875"/>
            <a:ext cx="3250617" cy="2096236"/>
          </a:xfrm>
          <a:prstGeom prst="rect">
            <a:avLst/>
          </a:prstGeom>
          <a:solidFill>
            <a:srgbClr val="094F2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600">
              <a:solidFill>
                <a:srgbClr val="254E0A"/>
              </a:solidFill>
            </a:endParaRPr>
          </a:p>
        </p:txBody>
      </p:sp>
      <p:pic>
        <p:nvPicPr>
          <p:cNvPr id="18" name="Imagem 17" descr="Uma imagem contendo Texto&#10;&#10;O conteúdo gerado por IA pode estar incorreto.">
            <a:extLst>
              <a:ext uri="{FF2B5EF4-FFF2-40B4-BE49-F238E27FC236}">
                <a16:creationId xmlns:a16="http://schemas.microsoft.com/office/drawing/2014/main" id="{EF89032A-A15F-2791-C225-A52CD6F0FA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31" r="47731" b="35506"/>
          <a:stretch/>
        </p:blipFill>
        <p:spPr>
          <a:xfrm rot="20153938">
            <a:off x="6432215" y="-7270574"/>
            <a:ext cx="6615859" cy="3623852"/>
          </a:xfrm>
          <a:prstGeom prst="rect">
            <a:avLst/>
          </a:prstGeom>
        </p:spPr>
      </p:pic>
      <p:pic>
        <p:nvPicPr>
          <p:cNvPr id="19" name="Imagem 18" descr="Uma imagem contendo Texto&#10;&#10;O conteúdo gerado por IA pode estar incorreto.">
            <a:extLst>
              <a:ext uri="{FF2B5EF4-FFF2-40B4-BE49-F238E27FC236}">
                <a16:creationId xmlns:a16="http://schemas.microsoft.com/office/drawing/2014/main" id="{D804D1F8-069C-8451-0E68-B7C3DC9956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237" t="25028" r="11085" b="38495"/>
          <a:stretch/>
        </p:blipFill>
        <p:spPr>
          <a:xfrm>
            <a:off x="25616158" y="-1454119"/>
            <a:ext cx="10062663" cy="9298743"/>
          </a:xfrm>
          <a:prstGeom prst="rect">
            <a:avLst/>
          </a:prstGeom>
        </p:spPr>
      </p:pic>
      <p:pic>
        <p:nvPicPr>
          <p:cNvPr id="20" name="Imagem 19" descr="Uma imagem contendo Texto&#10;&#10;O conteúdo gerado por IA pode estar incorreto.">
            <a:extLst>
              <a:ext uri="{FF2B5EF4-FFF2-40B4-BE49-F238E27FC236}">
                <a16:creationId xmlns:a16="http://schemas.microsoft.com/office/drawing/2014/main" id="{B29055C9-A0AE-6739-93EF-19674BFA79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263" t="2727" r="3504" b="80162"/>
          <a:stretch/>
        </p:blipFill>
        <p:spPr>
          <a:xfrm rot="16200000">
            <a:off x="-1131767" y="14192124"/>
            <a:ext cx="5745352" cy="5914480"/>
          </a:xfrm>
          <a:prstGeom prst="rect">
            <a:avLst/>
          </a:prstGeom>
        </p:spPr>
      </p:pic>
      <p:grpSp>
        <p:nvGrpSpPr>
          <p:cNvPr id="6" name="Agrupar 5">
            <a:extLst>
              <a:ext uri="{FF2B5EF4-FFF2-40B4-BE49-F238E27FC236}">
                <a16:creationId xmlns:a16="http://schemas.microsoft.com/office/drawing/2014/main" id="{18CC697C-E4DD-237E-1465-3936A727F81B}"/>
              </a:ext>
            </a:extLst>
          </p:cNvPr>
          <p:cNvGrpSpPr/>
          <p:nvPr/>
        </p:nvGrpSpPr>
        <p:grpSpPr>
          <a:xfrm>
            <a:off x="895262" y="16127940"/>
            <a:ext cx="9120639" cy="1388126"/>
            <a:chOff x="669758" y="71074"/>
            <a:chExt cx="15494399" cy="2358188"/>
          </a:xfrm>
        </p:grpSpPr>
        <p:pic>
          <p:nvPicPr>
            <p:cNvPr id="24" name="Imagem 23" descr="Uma imagem contendo Texto&#10;&#10;O conteúdo gerado por IA pode estar incorreto.">
              <a:extLst>
                <a:ext uri="{FF2B5EF4-FFF2-40B4-BE49-F238E27FC236}">
                  <a16:creationId xmlns:a16="http://schemas.microsoft.com/office/drawing/2014/main" id="{B8134A0C-3DA6-E7E9-389D-DF0E855F204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29" t="79068" r="84572" b="6787"/>
            <a:stretch/>
          </p:blipFill>
          <p:spPr>
            <a:xfrm>
              <a:off x="669758" y="71074"/>
              <a:ext cx="2516010" cy="2358188"/>
            </a:xfrm>
            <a:prstGeom prst="rect">
              <a:avLst/>
            </a:prstGeom>
          </p:spPr>
        </p:pic>
        <p:pic>
          <p:nvPicPr>
            <p:cNvPr id="5" name="Imagem 4">
              <a:extLst>
                <a:ext uri="{FF2B5EF4-FFF2-40B4-BE49-F238E27FC236}">
                  <a16:creationId xmlns:a16="http://schemas.microsoft.com/office/drawing/2014/main" id="{8E0CBE47-E791-88F3-7497-85EBC49465F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51315" y="759144"/>
              <a:ext cx="12512842" cy="921756"/>
            </a:xfrm>
            <a:prstGeom prst="rect">
              <a:avLst/>
            </a:prstGeom>
          </p:spPr>
        </p:pic>
      </p:grpSp>
      <p:sp>
        <p:nvSpPr>
          <p:cNvPr id="9" name="CaixaDeTexto 8">
            <a:extLst>
              <a:ext uri="{FF2B5EF4-FFF2-40B4-BE49-F238E27FC236}">
                <a16:creationId xmlns:a16="http://schemas.microsoft.com/office/drawing/2014/main" id="{D9A10C50-DF96-950C-E4D3-113F13D8BEF1}"/>
              </a:ext>
            </a:extLst>
          </p:cNvPr>
          <p:cNvSpPr txBox="1"/>
          <p:nvPr/>
        </p:nvSpPr>
        <p:spPr>
          <a:xfrm>
            <a:off x="1212035" y="847561"/>
            <a:ext cx="212589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7200" b="1" spc="-267" dirty="0">
                <a:solidFill>
                  <a:srgbClr val="F6F1ED"/>
                </a:solidFill>
                <a:latin typeface="Avenir Next LT Pro" panose="020B0504020202020204" pitchFamily="34" charset="0"/>
              </a:rPr>
              <a:t>DISTRIBUIÇÃO REGIONAL</a:t>
            </a:r>
          </a:p>
        </p:txBody>
      </p:sp>
      <p:sp>
        <p:nvSpPr>
          <p:cNvPr id="28" name="Retângulo: Cantos Arredondados 27">
            <a:extLst>
              <a:ext uri="{FF2B5EF4-FFF2-40B4-BE49-F238E27FC236}">
                <a16:creationId xmlns:a16="http://schemas.microsoft.com/office/drawing/2014/main" id="{943097B5-F321-FF4A-5685-22CBBB0DD4B5}"/>
              </a:ext>
            </a:extLst>
          </p:cNvPr>
          <p:cNvSpPr/>
          <p:nvPr/>
        </p:nvSpPr>
        <p:spPr>
          <a:xfrm>
            <a:off x="15408467" y="16204608"/>
            <a:ext cx="5472911" cy="883983"/>
          </a:xfrm>
          <a:prstGeom prst="roundRect">
            <a:avLst/>
          </a:prstGeom>
          <a:solidFill>
            <a:srgbClr val="93D13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756" dirty="0">
                <a:solidFill>
                  <a:srgbClr val="005448"/>
                </a:solidFill>
                <a:latin typeface="Avenir Next LT Pro Demi" panose="020B0704020202020204" pitchFamily="34" charset="0"/>
              </a:rPr>
              <a:t>Fonte: </a:t>
            </a:r>
            <a:r>
              <a:rPr lang="pt-BR" sz="2756" dirty="0" err="1">
                <a:solidFill>
                  <a:srgbClr val="005448"/>
                </a:solidFill>
                <a:latin typeface="Avenir Next LT Pro Demi" panose="020B0704020202020204" pitchFamily="34" charset="0"/>
              </a:rPr>
              <a:t>Blink</a:t>
            </a:r>
            <a:r>
              <a:rPr lang="pt-BR" sz="2756" dirty="0">
                <a:solidFill>
                  <a:srgbClr val="005448"/>
                </a:solidFill>
                <a:latin typeface="Avenir Next LT Pro Demi" panose="020B0704020202020204" pitchFamily="34" charset="0"/>
              </a:rPr>
              <a:t>/</a:t>
            </a:r>
            <a:r>
              <a:rPr lang="pt-BR" sz="2756" dirty="0" err="1">
                <a:solidFill>
                  <a:srgbClr val="005448"/>
                </a:solidFill>
                <a:latin typeface="Avenir Next LT Pro Demi" panose="020B0704020202020204" pitchFamily="34" charset="0"/>
              </a:rPr>
              <a:t>CropLife</a:t>
            </a:r>
            <a:r>
              <a:rPr lang="pt-BR" sz="2756" dirty="0">
                <a:solidFill>
                  <a:srgbClr val="005448"/>
                </a:solidFill>
                <a:latin typeface="Avenir Next LT Pro Demi" panose="020B0704020202020204" pitchFamily="34" charset="0"/>
              </a:rPr>
              <a:t> Brasil</a:t>
            </a:r>
          </a:p>
        </p:txBody>
      </p:sp>
      <p:grpSp>
        <p:nvGrpSpPr>
          <p:cNvPr id="4" name="Agrupar 3">
            <a:extLst>
              <a:ext uri="{FF2B5EF4-FFF2-40B4-BE49-F238E27FC236}">
                <a16:creationId xmlns:a16="http://schemas.microsoft.com/office/drawing/2014/main" id="{6606F0CC-47A7-3BEA-75C6-170F5AC2EC89}"/>
              </a:ext>
            </a:extLst>
          </p:cNvPr>
          <p:cNvGrpSpPr/>
          <p:nvPr/>
        </p:nvGrpSpPr>
        <p:grpSpPr>
          <a:xfrm>
            <a:off x="690416" y="5453950"/>
            <a:ext cx="6411236" cy="3400085"/>
            <a:chOff x="380560" y="2971799"/>
            <a:chExt cx="2442618" cy="1295399"/>
          </a:xfrm>
        </p:grpSpPr>
        <p:sp>
          <p:nvSpPr>
            <p:cNvPr id="14" name="Retângulo: Cantos Arredondados 13">
              <a:extLst>
                <a:ext uri="{FF2B5EF4-FFF2-40B4-BE49-F238E27FC236}">
                  <a16:creationId xmlns:a16="http://schemas.microsoft.com/office/drawing/2014/main" id="{B7C0F03E-EB25-2BAB-DDEC-6C2FEFA58C7D}"/>
                </a:ext>
              </a:extLst>
            </p:cNvPr>
            <p:cNvSpPr/>
            <p:nvPr/>
          </p:nvSpPr>
          <p:spPr>
            <a:xfrm>
              <a:off x="485512" y="2971799"/>
              <a:ext cx="2238728" cy="1295399"/>
            </a:xfrm>
            <a:prstGeom prst="roundRect">
              <a:avLst>
                <a:gd name="adj" fmla="val 12983"/>
              </a:avLst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accent1">
                    <a:lumMod val="30000"/>
                    <a:lumOff val="70000"/>
                    <a:alpha val="5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4724"/>
            </a:p>
          </p:txBody>
        </p:sp>
        <p:sp>
          <p:nvSpPr>
            <p:cNvPr id="25" name="CaixaDeTexto 24">
              <a:extLst>
                <a:ext uri="{FF2B5EF4-FFF2-40B4-BE49-F238E27FC236}">
                  <a16:creationId xmlns:a16="http://schemas.microsoft.com/office/drawing/2014/main" id="{4200392B-525C-AD2A-83A2-BC319B2C9936}"/>
                </a:ext>
              </a:extLst>
            </p:cNvPr>
            <p:cNvSpPr txBox="1"/>
            <p:nvPr/>
          </p:nvSpPr>
          <p:spPr>
            <a:xfrm>
              <a:off x="380560" y="3165230"/>
              <a:ext cx="2442618" cy="8353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Clr>
                  <a:schemeClr val="bg1"/>
                </a:buClr>
              </a:pPr>
              <a:r>
                <a:rPr lang="pt-BR" sz="6299" b="1" spc="-394" dirty="0">
                  <a:solidFill>
                    <a:srgbClr val="005448"/>
                  </a:solidFill>
                  <a:latin typeface="Avenir Next LT Pro" panose="020B0504020202020204" pitchFamily="34" charset="0"/>
                </a:rPr>
                <a:t>Mato Grosso</a:t>
              </a:r>
              <a:endParaRPr lang="pt-BR" sz="9449" b="1" spc="-394" dirty="0">
                <a:solidFill>
                  <a:srgbClr val="005448"/>
                </a:solidFill>
                <a:latin typeface="Avenir Next LT Pro" panose="020B0504020202020204" pitchFamily="34" charset="0"/>
              </a:endParaRPr>
            </a:p>
            <a:p>
              <a:pPr algn="ctr">
                <a:buClr>
                  <a:schemeClr val="bg1"/>
                </a:buClr>
              </a:pPr>
              <a:r>
                <a:rPr lang="pt-BR" sz="7349" b="1" spc="-394" dirty="0">
                  <a:solidFill>
                    <a:schemeClr val="bg1"/>
                  </a:solidFill>
                  <a:latin typeface="Avenir Next LT Pro" panose="020B0504020202020204" pitchFamily="34" charset="0"/>
                </a:rPr>
                <a:t>34%</a:t>
              </a:r>
            </a:p>
          </p:txBody>
        </p:sp>
      </p:grpSp>
      <p:sp>
        <p:nvSpPr>
          <p:cNvPr id="26" name="Retângulo: Cantos Arredondados 25">
            <a:extLst>
              <a:ext uri="{FF2B5EF4-FFF2-40B4-BE49-F238E27FC236}">
                <a16:creationId xmlns:a16="http://schemas.microsoft.com/office/drawing/2014/main" id="{DF6439F5-793D-C5CA-62C6-7286342FE6B1}"/>
              </a:ext>
            </a:extLst>
          </p:cNvPr>
          <p:cNvSpPr/>
          <p:nvPr/>
        </p:nvSpPr>
        <p:spPr>
          <a:xfrm>
            <a:off x="643493" y="2781077"/>
            <a:ext cx="17731982" cy="1962625"/>
          </a:xfrm>
          <a:prstGeom prst="roundRect">
            <a:avLst>
              <a:gd name="adj" fmla="val 17641"/>
            </a:avLst>
          </a:prstGeom>
          <a:solidFill>
            <a:srgbClr val="F0A35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4724" dirty="0"/>
          </a:p>
        </p:txBody>
      </p:sp>
      <p:grpSp>
        <p:nvGrpSpPr>
          <p:cNvPr id="27" name="Agrupar 26">
            <a:extLst>
              <a:ext uri="{FF2B5EF4-FFF2-40B4-BE49-F238E27FC236}">
                <a16:creationId xmlns:a16="http://schemas.microsoft.com/office/drawing/2014/main" id="{EDBDA310-DF47-F3AB-DF3C-B30238F8C5B2}"/>
              </a:ext>
            </a:extLst>
          </p:cNvPr>
          <p:cNvGrpSpPr/>
          <p:nvPr/>
        </p:nvGrpSpPr>
        <p:grpSpPr>
          <a:xfrm>
            <a:off x="7377126" y="5432620"/>
            <a:ext cx="4899525" cy="3400085"/>
            <a:chOff x="485512" y="2971799"/>
            <a:chExt cx="1866671" cy="1295399"/>
          </a:xfrm>
        </p:grpSpPr>
        <p:sp>
          <p:nvSpPr>
            <p:cNvPr id="29" name="Retângulo: Cantos Arredondados 28">
              <a:extLst>
                <a:ext uri="{FF2B5EF4-FFF2-40B4-BE49-F238E27FC236}">
                  <a16:creationId xmlns:a16="http://schemas.microsoft.com/office/drawing/2014/main" id="{8C79BE99-E9A4-F166-BD36-48E64B5C02D8}"/>
                </a:ext>
              </a:extLst>
            </p:cNvPr>
            <p:cNvSpPr/>
            <p:nvPr/>
          </p:nvSpPr>
          <p:spPr>
            <a:xfrm>
              <a:off x="485512" y="2971799"/>
              <a:ext cx="1866671" cy="1295399"/>
            </a:xfrm>
            <a:prstGeom prst="roundRect">
              <a:avLst>
                <a:gd name="adj" fmla="val 12983"/>
              </a:avLst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accent1">
                    <a:lumMod val="30000"/>
                    <a:lumOff val="70000"/>
                    <a:alpha val="5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4724"/>
            </a:p>
          </p:txBody>
        </p:sp>
        <p:sp>
          <p:nvSpPr>
            <p:cNvPr id="30" name="CaixaDeTexto 29">
              <a:extLst>
                <a:ext uri="{FF2B5EF4-FFF2-40B4-BE49-F238E27FC236}">
                  <a16:creationId xmlns:a16="http://schemas.microsoft.com/office/drawing/2014/main" id="{C668A0BE-2F94-CF0B-AA99-9BEE37F44E56}"/>
                </a:ext>
              </a:extLst>
            </p:cNvPr>
            <p:cNvSpPr txBox="1"/>
            <p:nvPr/>
          </p:nvSpPr>
          <p:spPr>
            <a:xfrm>
              <a:off x="517047" y="3165230"/>
              <a:ext cx="1747433" cy="8353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Clr>
                  <a:schemeClr val="bg1"/>
                </a:buClr>
              </a:pPr>
              <a:r>
                <a:rPr lang="pt-BR" sz="6299" b="1" spc="-394" dirty="0">
                  <a:solidFill>
                    <a:srgbClr val="005448"/>
                  </a:solidFill>
                  <a:latin typeface="Avenir Next LT Pro" panose="020B0504020202020204" pitchFamily="34" charset="0"/>
                </a:rPr>
                <a:t>Goiás/DF</a:t>
              </a:r>
              <a:endParaRPr lang="pt-BR" sz="9449" b="1" spc="-394" dirty="0">
                <a:solidFill>
                  <a:srgbClr val="005448"/>
                </a:solidFill>
                <a:latin typeface="Avenir Next LT Pro" panose="020B0504020202020204" pitchFamily="34" charset="0"/>
              </a:endParaRPr>
            </a:p>
            <a:p>
              <a:pPr algn="ctr">
                <a:buClr>
                  <a:schemeClr val="bg1"/>
                </a:buClr>
              </a:pPr>
              <a:r>
                <a:rPr lang="pt-BR" sz="7349" b="1" spc="-394" dirty="0">
                  <a:solidFill>
                    <a:schemeClr val="bg1"/>
                  </a:solidFill>
                  <a:latin typeface="Avenir Next LT Pro" panose="020B0504020202020204" pitchFamily="34" charset="0"/>
                </a:rPr>
                <a:t>12%</a:t>
              </a:r>
            </a:p>
          </p:txBody>
        </p:sp>
      </p:grpSp>
      <p:grpSp>
        <p:nvGrpSpPr>
          <p:cNvPr id="31" name="Agrupar 30">
            <a:extLst>
              <a:ext uri="{FF2B5EF4-FFF2-40B4-BE49-F238E27FC236}">
                <a16:creationId xmlns:a16="http://schemas.microsoft.com/office/drawing/2014/main" id="{BF517C25-10B9-B451-A18E-4A39FEAAD8F1}"/>
              </a:ext>
            </a:extLst>
          </p:cNvPr>
          <p:cNvGrpSpPr/>
          <p:nvPr/>
        </p:nvGrpSpPr>
        <p:grpSpPr>
          <a:xfrm>
            <a:off x="12811809" y="5432620"/>
            <a:ext cx="4899525" cy="3400085"/>
            <a:chOff x="447423" y="2971799"/>
            <a:chExt cx="1866671" cy="1295399"/>
          </a:xfrm>
        </p:grpSpPr>
        <p:sp>
          <p:nvSpPr>
            <p:cNvPr id="51" name="Retângulo: Cantos Arredondados 50">
              <a:extLst>
                <a:ext uri="{FF2B5EF4-FFF2-40B4-BE49-F238E27FC236}">
                  <a16:creationId xmlns:a16="http://schemas.microsoft.com/office/drawing/2014/main" id="{8A1E2A5B-4A57-3B4D-35AE-762C4007DAF9}"/>
                </a:ext>
              </a:extLst>
            </p:cNvPr>
            <p:cNvSpPr/>
            <p:nvPr/>
          </p:nvSpPr>
          <p:spPr>
            <a:xfrm>
              <a:off x="485512" y="2971799"/>
              <a:ext cx="1790494" cy="1295399"/>
            </a:xfrm>
            <a:prstGeom prst="roundRect">
              <a:avLst>
                <a:gd name="adj" fmla="val 12983"/>
              </a:avLst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accent1">
                    <a:lumMod val="30000"/>
                    <a:lumOff val="70000"/>
                    <a:alpha val="5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4724"/>
            </a:p>
          </p:txBody>
        </p:sp>
        <p:sp>
          <p:nvSpPr>
            <p:cNvPr id="52" name="CaixaDeTexto 51">
              <a:extLst>
                <a:ext uri="{FF2B5EF4-FFF2-40B4-BE49-F238E27FC236}">
                  <a16:creationId xmlns:a16="http://schemas.microsoft.com/office/drawing/2014/main" id="{A023784C-B2F6-9415-38BB-453FC48D012C}"/>
                </a:ext>
              </a:extLst>
            </p:cNvPr>
            <p:cNvSpPr txBox="1"/>
            <p:nvPr/>
          </p:nvSpPr>
          <p:spPr>
            <a:xfrm>
              <a:off x="447423" y="3165230"/>
              <a:ext cx="1866671" cy="8353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Clr>
                  <a:schemeClr val="bg1"/>
                </a:buClr>
              </a:pPr>
              <a:r>
                <a:rPr lang="pt-BR" sz="6299" b="1" spc="-394" dirty="0">
                  <a:solidFill>
                    <a:srgbClr val="005448"/>
                  </a:solidFill>
                  <a:latin typeface="Avenir Next LT Pro" panose="020B0504020202020204" pitchFamily="34" charset="0"/>
                </a:rPr>
                <a:t>São Paulo</a:t>
              </a:r>
              <a:endParaRPr lang="pt-BR" sz="9449" b="1" spc="-394" dirty="0">
                <a:solidFill>
                  <a:srgbClr val="005448"/>
                </a:solidFill>
                <a:latin typeface="Avenir Next LT Pro" panose="020B0504020202020204" pitchFamily="34" charset="0"/>
              </a:endParaRPr>
            </a:p>
            <a:p>
              <a:pPr algn="ctr">
                <a:buClr>
                  <a:schemeClr val="bg1"/>
                </a:buClr>
              </a:pPr>
              <a:r>
                <a:rPr lang="pt-BR" sz="7349" b="1" spc="-394" dirty="0">
                  <a:solidFill>
                    <a:schemeClr val="bg1"/>
                  </a:solidFill>
                  <a:latin typeface="Avenir Next LT Pro" panose="020B0504020202020204" pitchFamily="34" charset="0"/>
                </a:rPr>
                <a:t>10%</a:t>
              </a:r>
            </a:p>
          </p:txBody>
        </p:sp>
      </p:grpSp>
      <p:grpSp>
        <p:nvGrpSpPr>
          <p:cNvPr id="53" name="Agrupar 52">
            <a:extLst>
              <a:ext uri="{FF2B5EF4-FFF2-40B4-BE49-F238E27FC236}">
                <a16:creationId xmlns:a16="http://schemas.microsoft.com/office/drawing/2014/main" id="{8D79F605-3DB0-ADC6-123B-EF4F5BEEEB7B}"/>
              </a:ext>
            </a:extLst>
          </p:cNvPr>
          <p:cNvGrpSpPr/>
          <p:nvPr/>
        </p:nvGrpSpPr>
        <p:grpSpPr>
          <a:xfrm>
            <a:off x="18044949" y="5453950"/>
            <a:ext cx="4899525" cy="3400085"/>
            <a:chOff x="447423" y="2971799"/>
            <a:chExt cx="1866671" cy="1295399"/>
          </a:xfrm>
        </p:grpSpPr>
        <p:sp>
          <p:nvSpPr>
            <p:cNvPr id="54" name="Retângulo: Cantos Arredondados 53">
              <a:extLst>
                <a:ext uri="{FF2B5EF4-FFF2-40B4-BE49-F238E27FC236}">
                  <a16:creationId xmlns:a16="http://schemas.microsoft.com/office/drawing/2014/main" id="{6A93DD3C-246C-4EDC-4E8E-5204E8366E49}"/>
                </a:ext>
              </a:extLst>
            </p:cNvPr>
            <p:cNvSpPr/>
            <p:nvPr/>
          </p:nvSpPr>
          <p:spPr>
            <a:xfrm>
              <a:off x="485512" y="2971799"/>
              <a:ext cx="1790494" cy="1295399"/>
            </a:xfrm>
            <a:prstGeom prst="roundRect">
              <a:avLst>
                <a:gd name="adj" fmla="val 12983"/>
              </a:avLst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accent1">
                    <a:lumMod val="30000"/>
                    <a:lumOff val="70000"/>
                    <a:alpha val="5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4724"/>
            </a:p>
          </p:txBody>
        </p:sp>
        <p:sp>
          <p:nvSpPr>
            <p:cNvPr id="55" name="CaixaDeTexto 54">
              <a:extLst>
                <a:ext uri="{FF2B5EF4-FFF2-40B4-BE49-F238E27FC236}">
                  <a16:creationId xmlns:a16="http://schemas.microsoft.com/office/drawing/2014/main" id="{A98D1A1A-763B-E4F4-BE5C-F50010E8C601}"/>
                </a:ext>
              </a:extLst>
            </p:cNvPr>
            <p:cNvSpPr txBox="1"/>
            <p:nvPr/>
          </p:nvSpPr>
          <p:spPr>
            <a:xfrm>
              <a:off x="447423" y="3165230"/>
              <a:ext cx="1866671" cy="8353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Clr>
                  <a:schemeClr val="bg1"/>
                </a:buClr>
              </a:pPr>
              <a:r>
                <a:rPr lang="pt-BR" sz="6299" b="1" spc="-394" dirty="0">
                  <a:solidFill>
                    <a:srgbClr val="005448"/>
                  </a:solidFill>
                  <a:latin typeface="Avenir Next LT Pro" panose="020B0504020202020204" pitchFamily="34" charset="0"/>
                </a:rPr>
                <a:t>Paraná</a:t>
              </a:r>
              <a:endParaRPr lang="pt-BR" sz="9449" b="1" spc="-394" dirty="0">
                <a:solidFill>
                  <a:srgbClr val="005448"/>
                </a:solidFill>
                <a:latin typeface="Avenir Next LT Pro" panose="020B0504020202020204" pitchFamily="34" charset="0"/>
              </a:endParaRPr>
            </a:p>
            <a:p>
              <a:pPr algn="ctr">
                <a:buClr>
                  <a:schemeClr val="bg1"/>
                </a:buClr>
              </a:pPr>
              <a:r>
                <a:rPr lang="pt-BR" sz="7349" b="1" spc="-394" dirty="0">
                  <a:solidFill>
                    <a:schemeClr val="bg1"/>
                  </a:solidFill>
                  <a:latin typeface="Avenir Next LT Pro" panose="020B0504020202020204" pitchFamily="34" charset="0"/>
                </a:rPr>
                <a:t>8%</a:t>
              </a:r>
            </a:p>
          </p:txBody>
        </p:sp>
      </p:grpSp>
      <p:grpSp>
        <p:nvGrpSpPr>
          <p:cNvPr id="56" name="Agrupar 55">
            <a:extLst>
              <a:ext uri="{FF2B5EF4-FFF2-40B4-BE49-F238E27FC236}">
                <a16:creationId xmlns:a16="http://schemas.microsoft.com/office/drawing/2014/main" id="{CB82D4B1-FAF5-B9B6-9312-5061707BD51F}"/>
              </a:ext>
            </a:extLst>
          </p:cNvPr>
          <p:cNvGrpSpPr/>
          <p:nvPr/>
        </p:nvGrpSpPr>
        <p:grpSpPr>
          <a:xfrm>
            <a:off x="23355742" y="5432616"/>
            <a:ext cx="7679193" cy="3400085"/>
            <a:chOff x="485511" y="2971799"/>
            <a:chExt cx="2925697" cy="1295399"/>
          </a:xfrm>
        </p:grpSpPr>
        <p:sp>
          <p:nvSpPr>
            <p:cNvPr id="57" name="Retângulo: Cantos Arredondados 56">
              <a:extLst>
                <a:ext uri="{FF2B5EF4-FFF2-40B4-BE49-F238E27FC236}">
                  <a16:creationId xmlns:a16="http://schemas.microsoft.com/office/drawing/2014/main" id="{2733FEA6-2BB7-76C6-AB7E-FABC3E5084F9}"/>
                </a:ext>
              </a:extLst>
            </p:cNvPr>
            <p:cNvSpPr/>
            <p:nvPr/>
          </p:nvSpPr>
          <p:spPr>
            <a:xfrm>
              <a:off x="485511" y="2971799"/>
              <a:ext cx="2925697" cy="1295399"/>
            </a:xfrm>
            <a:prstGeom prst="roundRect">
              <a:avLst>
                <a:gd name="adj" fmla="val 12983"/>
              </a:avLst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accent1">
                    <a:lumMod val="30000"/>
                    <a:lumOff val="70000"/>
                    <a:alpha val="5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4724"/>
            </a:p>
          </p:txBody>
        </p:sp>
        <p:sp>
          <p:nvSpPr>
            <p:cNvPr id="58" name="CaixaDeTexto 57">
              <a:extLst>
                <a:ext uri="{FF2B5EF4-FFF2-40B4-BE49-F238E27FC236}">
                  <a16:creationId xmlns:a16="http://schemas.microsoft.com/office/drawing/2014/main" id="{8093A8C2-A751-9388-227F-0642C73236B6}"/>
                </a:ext>
              </a:extLst>
            </p:cNvPr>
            <p:cNvSpPr txBox="1"/>
            <p:nvPr/>
          </p:nvSpPr>
          <p:spPr>
            <a:xfrm>
              <a:off x="560362" y="3165230"/>
              <a:ext cx="2767673" cy="8353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Clr>
                  <a:schemeClr val="bg1"/>
                </a:buClr>
              </a:pPr>
              <a:r>
                <a:rPr lang="pt-BR" sz="6299" b="1" spc="-394" dirty="0">
                  <a:solidFill>
                    <a:srgbClr val="005448"/>
                  </a:solidFill>
                  <a:latin typeface="Avenir Next LT Pro" panose="020B0504020202020204" pitchFamily="34" charset="0"/>
                </a:rPr>
                <a:t>Mato Grosso do Sul</a:t>
              </a:r>
              <a:endParaRPr lang="pt-BR" sz="9449" b="1" spc="-394" dirty="0">
                <a:solidFill>
                  <a:srgbClr val="005448"/>
                </a:solidFill>
                <a:latin typeface="Avenir Next LT Pro" panose="020B0504020202020204" pitchFamily="34" charset="0"/>
              </a:endParaRPr>
            </a:p>
            <a:p>
              <a:pPr algn="ctr">
                <a:buClr>
                  <a:schemeClr val="bg1"/>
                </a:buClr>
              </a:pPr>
              <a:r>
                <a:rPr lang="pt-BR" sz="7349" b="1" spc="-394" dirty="0">
                  <a:solidFill>
                    <a:schemeClr val="bg1"/>
                  </a:solidFill>
                  <a:latin typeface="Avenir Next LT Pro" panose="020B0504020202020204" pitchFamily="34" charset="0"/>
                </a:rPr>
                <a:t>8%</a:t>
              </a:r>
            </a:p>
          </p:txBody>
        </p:sp>
      </p:grpSp>
      <p:grpSp>
        <p:nvGrpSpPr>
          <p:cNvPr id="59" name="Agrupar 58">
            <a:extLst>
              <a:ext uri="{FF2B5EF4-FFF2-40B4-BE49-F238E27FC236}">
                <a16:creationId xmlns:a16="http://schemas.microsoft.com/office/drawing/2014/main" id="{D06FE830-3E15-A21A-94DD-347844F63386}"/>
              </a:ext>
            </a:extLst>
          </p:cNvPr>
          <p:cNvGrpSpPr/>
          <p:nvPr/>
        </p:nvGrpSpPr>
        <p:grpSpPr>
          <a:xfrm>
            <a:off x="2076368" y="9440653"/>
            <a:ext cx="3858955" cy="4159485"/>
            <a:chOff x="485512" y="2971799"/>
            <a:chExt cx="1470224" cy="1584723"/>
          </a:xfrm>
        </p:grpSpPr>
        <p:sp>
          <p:nvSpPr>
            <p:cNvPr id="60" name="Retângulo: Cantos Arredondados 59">
              <a:extLst>
                <a:ext uri="{FF2B5EF4-FFF2-40B4-BE49-F238E27FC236}">
                  <a16:creationId xmlns:a16="http://schemas.microsoft.com/office/drawing/2014/main" id="{DCAE506F-52F5-4290-0FCA-EC5A93283888}"/>
                </a:ext>
              </a:extLst>
            </p:cNvPr>
            <p:cNvSpPr/>
            <p:nvPr/>
          </p:nvSpPr>
          <p:spPr>
            <a:xfrm>
              <a:off x="485512" y="2971799"/>
              <a:ext cx="1470224" cy="1584723"/>
            </a:xfrm>
            <a:prstGeom prst="roundRect">
              <a:avLst>
                <a:gd name="adj" fmla="val 12983"/>
              </a:avLst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accent1">
                    <a:lumMod val="30000"/>
                    <a:lumOff val="70000"/>
                    <a:alpha val="5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4724"/>
            </a:p>
          </p:txBody>
        </p:sp>
        <p:sp>
          <p:nvSpPr>
            <p:cNvPr id="61" name="CaixaDeTexto 60">
              <a:extLst>
                <a:ext uri="{FF2B5EF4-FFF2-40B4-BE49-F238E27FC236}">
                  <a16:creationId xmlns:a16="http://schemas.microsoft.com/office/drawing/2014/main" id="{785A1BB9-888F-D406-8C88-CB09A02EE39C}"/>
                </a:ext>
              </a:extLst>
            </p:cNvPr>
            <p:cNvSpPr txBox="1"/>
            <p:nvPr/>
          </p:nvSpPr>
          <p:spPr>
            <a:xfrm>
              <a:off x="485512" y="3165230"/>
              <a:ext cx="1470224" cy="12046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Clr>
                  <a:schemeClr val="bg1"/>
                </a:buClr>
              </a:pPr>
              <a:r>
                <a:rPr lang="pt-BR" sz="6299" b="1" spc="-394" dirty="0">
                  <a:solidFill>
                    <a:srgbClr val="005448"/>
                  </a:solidFill>
                  <a:latin typeface="Avenir Next LT Pro" panose="020B0504020202020204" pitchFamily="34" charset="0"/>
                </a:rPr>
                <a:t>Minas Gerais</a:t>
              </a:r>
              <a:endParaRPr lang="pt-BR" sz="9449" b="1" spc="-394" dirty="0">
                <a:solidFill>
                  <a:srgbClr val="005448"/>
                </a:solidFill>
                <a:latin typeface="Avenir Next LT Pro" panose="020B0504020202020204" pitchFamily="34" charset="0"/>
              </a:endParaRPr>
            </a:p>
            <a:p>
              <a:pPr algn="ctr">
                <a:buClr>
                  <a:schemeClr val="bg1"/>
                </a:buClr>
              </a:pPr>
              <a:r>
                <a:rPr lang="pt-BR" sz="7349" b="1" spc="-394" dirty="0">
                  <a:solidFill>
                    <a:schemeClr val="bg1"/>
                  </a:solidFill>
                  <a:latin typeface="Avenir Next LT Pro" panose="020B0504020202020204" pitchFamily="34" charset="0"/>
                </a:rPr>
                <a:t>7%</a:t>
              </a:r>
            </a:p>
          </p:txBody>
        </p:sp>
      </p:grpSp>
      <p:grpSp>
        <p:nvGrpSpPr>
          <p:cNvPr id="62" name="Agrupar 61">
            <a:extLst>
              <a:ext uri="{FF2B5EF4-FFF2-40B4-BE49-F238E27FC236}">
                <a16:creationId xmlns:a16="http://schemas.microsoft.com/office/drawing/2014/main" id="{C6C77011-0D32-E9E8-7A55-A4F83E6244DB}"/>
              </a:ext>
            </a:extLst>
          </p:cNvPr>
          <p:cNvGrpSpPr/>
          <p:nvPr/>
        </p:nvGrpSpPr>
        <p:grpSpPr>
          <a:xfrm>
            <a:off x="6542642" y="9408474"/>
            <a:ext cx="4899525" cy="4159485"/>
            <a:chOff x="485511" y="2971799"/>
            <a:chExt cx="1866671" cy="1584723"/>
          </a:xfrm>
        </p:grpSpPr>
        <p:sp>
          <p:nvSpPr>
            <p:cNvPr id="63" name="Retângulo: Cantos Arredondados 62">
              <a:extLst>
                <a:ext uri="{FF2B5EF4-FFF2-40B4-BE49-F238E27FC236}">
                  <a16:creationId xmlns:a16="http://schemas.microsoft.com/office/drawing/2014/main" id="{447DA2CC-C47A-6A3D-63AB-5BC5FAA513EC}"/>
                </a:ext>
              </a:extLst>
            </p:cNvPr>
            <p:cNvSpPr/>
            <p:nvPr/>
          </p:nvSpPr>
          <p:spPr>
            <a:xfrm>
              <a:off x="485512" y="2971799"/>
              <a:ext cx="1866670" cy="1584723"/>
            </a:xfrm>
            <a:prstGeom prst="roundRect">
              <a:avLst>
                <a:gd name="adj" fmla="val 12983"/>
              </a:avLst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accent1">
                    <a:lumMod val="30000"/>
                    <a:lumOff val="70000"/>
                    <a:alpha val="5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4724"/>
            </a:p>
          </p:txBody>
        </p:sp>
        <p:sp>
          <p:nvSpPr>
            <p:cNvPr id="64" name="CaixaDeTexto 63">
              <a:extLst>
                <a:ext uri="{FF2B5EF4-FFF2-40B4-BE49-F238E27FC236}">
                  <a16:creationId xmlns:a16="http://schemas.microsoft.com/office/drawing/2014/main" id="{7FDE9DEB-EBC8-F7D5-2211-6C92F03DFD24}"/>
                </a:ext>
              </a:extLst>
            </p:cNvPr>
            <p:cNvSpPr txBox="1"/>
            <p:nvPr/>
          </p:nvSpPr>
          <p:spPr>
            <a:xfrm>
              <a:off x="485511" y="3165230"/>
              <a:ext cx="1838219" cy="12046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Clr>
                  <a:schemeClr val="bg1"/>
                </a:buClr>
              </a:pPr>
              <a:r>
                <a:rPr lang="pt-BR" sz="6299" b="1" spc="-394" dirty="0">
                  <a:solidFill>
                    <a:srgbClr val="005448"/>
                  </a:solidFill>
                  <a:latin typeface="Avenir Next LT Pro" panose="020B0504020202020204" pitchFamily="34" charset="0"/>
                </a:rPr>
                <a:t>Rio Grande do Sul</a:t>
              </a:r>
              <a:endParaRPr lang="pt-BR" sz="9449" b="1" spc="-394" dirty="0">
                <a:solidFill>
                  <a:srgbClr val="005448"/>
                </a:solidFill>
                <a:latin typeface="Avenir Next LT Pro" panose="020B0504020202020204" pitchFamily="34" charset="0"/>
              </a:endParaRPr>
            </a:p>
            <a:p>
              <a:pPr algn="ctr">
                <a:buClr>
                  <a:schemeClr val="bg1"/>
                </a:buClr>
              </a:pPr>
              <a:r>
                <a:rPr lang="pt-BR" sz="7349" b="1" spc="-394" dirty="0">
                  <a:solidFill>
                    <a:schemeClr val="bg1"/>
                  </a:solidFill>
                  <a:latin typeface="Avenir Next LT Pro" panose="020B0504020202020204" pitchFamily="34" charset="0"/>
                </a:rPr>
                <a:t>5%</a:t>
              </a:r>
            </a:p>
          </p:txBody>
        </p:sp>
      </p:grpSp>
      <p:grpSp>
        <p:nvGrpSpPr>
          <p:cNvPr id="65" name="Agrupar 64">
            <a:extLst>
              <a:ext uri="{FF2B5EF4-FFF2-40B4-BE49-F238E27FC236}">
                <a16:creationId xmlns:a16="http://schemas.microsoft.com/office/drawing/2014/main" id="{407EA220-C9A8-8E61-E1FC-62627E63A882}"/>
              </a:ext>
            </a:extLst>
          </p:cNvPr>
          <p:cNvGrpSpPr/>
          <p:nvPr/>
        </p:nvGrpSpPr>
        <p:grpSpPr>
          <a:xfrm>
            <a:off x="11974810" y="9408473"/>
            <a:ext cx="3679328" cy="3400085"/>
            <a:chOff x="485512" y="2971799"/>
            <a:chExt cx="1401788" cy="1295399"/>
          </a:xfrm>
        </p:grpSpPr>
        <p:sp>
          <p:nvSpPr>
            <p:cNvPr id="66" name="Retângulo: Cantos Arredondados 65">
              <a:extLst>
                <a:ext uri="{FF2B5EF4-FFF2-40B4-BE49-F238E27FC236}">
                  <a16:creationId xmlns:a16="http://schemas.microsoft.com/office/drawing/2014/main" id="{1310EDDB-C8BE-543F-9B9B-DEFAB3990826}"/>
                </a:ext>
              </a:extLst>
            </p:cNvPr>
            <p:cNvSpPr/>
            <p:nvPr/>
          </p:nvSpPr>
          <p:spPr>
            <a:xfrm>
              <a:off x="485512" y="2971799"/>
              <a:ext cx="1401788" cy="1295399"/>
            </a:xfrm>
            <a:prstGeom prst="roundRect">
              <a:avLst>
                <a:gd name="adj" fmla="val 12983"/>
              </a:avLst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accent1">
                    <a:lumMod val="30000"/>
                    <a:lumOff val="70000"/>
                    <a:alpha val="5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4724"/>
            </a:p>
          </p:txBody>
        </p:sp>
        <p:sp>
          <p:nvSpPr>
            <p:cNvPr id="67" name="CaixaDeTexto 66">
              <a:extLst>
                <a:ext uri="{FF2B5EF4-FFF2-40B4-BE49-F238E27FC236}">
                  <a16:creationId xmlns:a16="http://schemas.microsoft.com/office/drawing/2014/main" id="{B6762136-5246-FACE-14A1-6C8D8EF4397A}"/>
                </a:ext>
              </a:extLst>
            </p:cNvPr>
            <p:cNvSpPr txBox="1"/>
            <p:nvPr/>
          </p:nvSpPr>
          <p:spPr>
            <a:xfrm>
              <a:off x="485512" y="3165230"/>
              <a:ext cx="1401788" cy="8353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Clr>
                  <a:schemeClr val="bg1"/>
                </a:buClr>
              </a:pPr>
              <a:r>
                <a:rPr lang="pt-BR" sz="6299" b="1" spc="-394" dirty="0">
                  <a:solidFill>
                    <a:srgbClr val="005448"/>
                  </a:solidFill>
                  <a:latin typeface="Avenir Next LT Pro" panose="020B0504020202020204" pitchFamily="34" charset="0"/>
                </a:rPr>
                <a:t>Bahia</a:t>
              </a:r>
              <a:endParaRPr lang="pt-BR" sz="9449" b="1" spc="-394" dirty="0">
                <a:solidFill>
                  <a:srgbClr val="005448"/>
                </a:solidFill>
                <a:latin typeface="Avenir Next LT Pro" panose="020B0504020202020204" pitchFamily="34" charset="0"/>
              </a:endParaRPr>
            </a:p>
            <a:p>
              <a:pPr algn="ctr">
                <a:buClr>
                  <a:schemeClr val="bg1"/>
                </a:buClr>
              </a:pPr>
              <a:r>
                <a:rPr lang="pt-BR" sz="7349" b="1" spc="-394" dirty="0">
                  <a:solidFill>
                    <a:schemeClr val="bg1"/>
                  </a:solidFill>
                  <a:latin typeface="Avenir Next LT Pro" panose="020B0504020202020204" pitchFamily="34" charset="0"/>
                </a:rPr>
                <a:t>4%</a:t>
              </a:r>
            </a:p>
          </p:txBody>
        </p:sp>
      </p:grpSp>
      <p:grpSp>
        <p:nvGrpSpPr>
          <p:cNvPr id="68" name="Agrupar 67">
            <a:extLst>
              <a:ext uri="{FF2B5EF4-FFF2-40B4-BE49-F238E27FC236}">
                <a16:creationId xmlns:a16="http://schemas.microsoft.com/office/drawing/2014/main" id="{F36FE1FB-1060-0A02-B1F2-E76779EFF92F}"/>
              </a:ext>
            </a:extLst>
          </p:cNvPr>
          <p:cNvGrpSpPr/>
          <p:nvPr/>
        </p:nvGrpSpPr>
        <p:grpSpPr>
          <a:xfrm>
            <a:off x="16186781" y="9340410"/>
            <a:ext cx="4339122" cy="3400085"/>
            <a:chOff x="485511" y="2971799"/>
            <a:chExt cx="1653163" cy="1295399"/>
          </a:xfrm>
        </p:grpSpPr>
        <p:sp>
          <p:nvSpPr>
            <p:cNvPr id="69" name="Retângulo: Cantos Arredondados 68">
              <a:extLst>
                <a:ext uri="{FF2B5EF4-FFF2-40B4-BE49-F238E27FC236}">
                  <a16:creationId xmlns:a16="http://schemas.microsoft.com/office/drawing/2014/main" id="{6548FCB7-8280-8302-B3F0-8C01B2317F6D}"/>
                </a:ext>
              </a:extLst>
            </p:cNvPr>
            <p:cNvSpPr/>
            <p:nvPr/>
          </p:nvSpPr>
          <p:spPr>
            <a:xfrm>
              <a:off x="485511" y="2971799"/>
              <a:ext cx="1653163" cy="1295399"/>
            </a:xfrm>
            <a:prstGeom prst="roundRect">
              <a:avLst>
                <a:gd name="adj" fmla="val 12983"/>
              </a:avLst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accent1">
                    <a:lumMod val="30000"/>
                    <a:lumOff val="70000"/>
                    <a:alpha val="5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4724"/>
            </a:p>
          </p:txBody>
        </p:sp>
        <p:sp>
          <p:nvSpPr>
            <p:cNvPr id="70" name="CaixaDeTexto 69">
              <a:extLst>
                <a:ext uri="{FF2B5EF4-FFF2-40B4-BE49-F238E27FC236}">
                  <a16:creationId xmlns:a16="http://schemas.microsoft.com/office/drawing/2014/main" id="{6667D063-9434-6E81-ED3E-29D7887207F0}"/>
                </a:ext>
              </a:extLst>
            </p:cNvPr>
            <p:cNvSpPr txBox="1"/>
            <p:nvPr/>
          </p:nvSpPr>
          <p:spPr>
            <a:xfrm>
              <a:off x="526456" y="3165230"/>
              <a:ext cx="1543980" cy="8353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Clr>
                  <a:schemeClr val="bg1"/>
                </a:buClr>
              </a:pPr>
              <a:r>
                <a:rPr lang="pt-BR" sz="6299" b="1" spc="-394" dirty="0">
                  <a:solidFill>
                    <a:srgbClr val="005448"/>
                  </a:solidFill>
                  <a:latin typeface="Avenir Next LT Pro" panose="020B0504020202020204" pitchFamily="34" charset="0"/>
                </a:rPr>
                <a:t>Tocantins</a:t>
              </a:r>
              <a:endParaRPr lang="pt-BR" sz="9449" b="1" spc="-394" dirty="0">
                <a:solidFill>
                  <a:srgbClr val="005448"/>
                </a:solidFill>
                <a:latin typeface="Avenir Next LT Pro" panose="020B0504020202020204" pitchFamily="34" charset="0"/>
              </a:endParaRPr>
            </a:p>
            <a:p>
              <a:pPr algn="ctr">
                <a:buClr>
                  <a:schemeClr val="bg1"/>
                </a:buClr>
              </a:pPr>
              <a:r>
                <a:rPr lang="pt-BR" sz="7349" b="1" spc="-394" dirty="0">
                  <a:solidFill>
                    <a:schemeClr val="bg1"/>
                  </a:solidFill>
                  <a:latin typeface="Avenir Next LT Pro" panose="020B0504020202020204" pitchFamily="34" charset="0"/>
                </a:rPr>
                <a:t>4%</a:t>
              </a:r>
            </a:p>
          </p:txBody>
        </p:sp>
      </p:grpSp>
      <p:grpSp>
        <p:nvGrpSpPr>
          <p:cNvPr id="71" name="Agrupar 70">
            <a:extLst>
              <a:ext uri="{FF2B5EF4-FFF2-40B4-BE49-F238E27FC236}">
                <a16:creationId xmlns:a16="http://schemas.microsoft.com/office/drawing/2014/main" id="{8DFEA15D-FCDD-9E86-2F1C-6F12A5B1DC2A}"/>
              </a:ext>
            </a:extLst>
          </p:cNvPr>
          <p:cNvGrpSpPr/>
          <p:nvPr/>
        </p:nvGrpSpPr>
        <p:grpSpPr>
          <a:xfrm>
            <a:off x="21058544" y="9387492"/>
            <a:ext cx="4339122" cy="3400085"/>
            <a:chOff x="485511" y="2971799"/>
            <a:chExt cx="1653163" cy="1295399"/>
          </a:xfrm>
        </p:grpSpPr>
        <p:sp>
          <p:nvSpPr>
            <p:cNvPr id="72" name="Retângulo: Cantos Arredondados 71">
              <a:extLst>
                <a:ext uri="{FF2B5EF4-FFF2-40B4-BE49-F238E27FC236}">
                  <a16:creationId xmlns:a16="http://schemas.microsoft.com/office/drawing/2014/main" id="{F92DBFED-C70F-F54E-CC47-CEE223D9B585}"/>
                </a:ext>
              </a:extLst>
            </p:cNvPr>
            <p:cNvSpPr/>
            <p:nvPr/>
          </p:nvSpPr>
          <p:spPr>
            <a:xfrm>
              <a:off x="485511" y="2971799"/>
              <a:ext cx="1653163" cy="1295399"/>
            </a:xfrm>
            <a:prstGeom prst="roundRect">
              <a:avLst>
                <a:gd name="adj" fmla="val 12983"/>
              </a:avLst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accent1">
                    <a:lumMod val="30000"/>
                    <a:lumOff val="70000"/>
                    <a:alpha val="5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4724"/>
            </a:p>
          </p:txBody>
        </p:sp>
        <p:sp>
          <p:nvSpPr>
            <p:cNvPr id="73" name="CaixaDeTexto 72">
              <a:extLst>
                <a:ext uri="{FF2B5EF4-FFF2-40B4-BE49-F238E27FC236}">
                  <a16:creationId xmlns:a16="http://schemas.microsoft.com/office/drawing/2014/main" id="{B836B588-EFA7-F860-5788-C2153F07E4B7}"/>
                </a:ext>
              </a:extLst>
            </p:cNvPr>
            <p:cNvSpPr txBox="1"/>
            <p:nvPr/>
          </p:nvSpPr>
          <p:spPr>
            <a:xfrm>
              <a:off x="526456" y="3165230"/>
              <a:ext cx="1543980" cy="8353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Clr>
                  <a:schemeClr val="bg1"/>
                </a:buClr>
              </a:pPr>
              <a:r>
                <a:rPr lang="pt-BR" sz="6299" b="1" spc="-394" dirty="0">
                  <a:solidFill>
                    <a:srgbClr val="005448"/>
                  </a:solidFill>
                  <a:latin typeface="Avenir Next LT Pro" panose="020B0504020202020204" pitchFamily="34" charset="0"/>
                </a:rPr>
                <a:t>Maranhão</a:t>
              </a:r>
              <a:endParaRPr lang="pt-BR" sz="9449" b="1" spc="-394" dirty="0">
                <a:solidFill>
                  <a:srgbClr val="005448"/>
                </a:solidFill>
                <a:latin typeface="Avenir Next LT Pro" panose="020B0504020202020204" pitchFamily="34" charset="0"/>
              </a:endParaRPr>
            </a:p>
            <a:p>
              <a:pPr algn="ctr">
                <a:buClr>
                  <a:schemeClr val="bg1"/>
                </a:buClr>
              </a:pPr>
              <a:r>
                <a:rPr lang="pt-BR" sz="7349" b="1" spc="-394" dirty="0">
                  <a:solidFill>
                    <a:schemeClr val="bg1"/>
                  </a:solidFill>
                  <a:latin typeface="Avenir Next LT Pro" panose="020B0504020202020204" pitchFamily="34" charset="0"/>
                </a:rPr>
                <a:t>3%</a:t>
              </a:r>
            </a:p>
          </p:txBody>
        </p:sp>
      </p:grpSp>
      <p:grpSp>
        <p:nvGrpSpPr>
          <p:cNvPr id="74" name="Agrupar 73">
            <a:extLst>
              <a:ext uri="{FF2B5EF4-FFF2-40B4-BE49-F238E27FC236}">
                <a16:creationId xmlns:a16="http://schemas.microsoft.com/office/drawing/2014/main" id="{185AB738-75BE-81C9-53A8-7489F6A2EDAB}"/>
              </a:ext>
            </a:extLst>
          </p:cNvPr>
          <p:cNvGrpSpPr/>
          <p:nvPr/>
        </p:nvGrpSpPr>
        <p:grpSpPr>
          <a:xfrm>
            <a:off x="25971781" y="9366514"/>
            <a:ext cx="4339122" cy="4233624"/>
            <a:chOff x="485511" y="2971799"/>
            <a:chExt cx="1653163" cy="1612969"/>
          </a:xfrm>
        </p:grpSpPr>
        <p:sp>
          <p:nvSpPr>
            <p:cNvPr id="75" name="Retângulo: Cantos Arredondados 74">
              <a:extLst>
                <a:ext uri="{FF2B5EF4-FFF2-40B4-BE49-F238E27FC236}">
                  <a16:creationId xmlns:a16="http://schemas.microsoft.com/office/drawing/2014/main" id="{48BC2340-410A-B87A-6E18-558E5DD3C863}"/>
                </a:ext>
              </a:extLst>
            </p:cNvPr>
            <p:cNvSpPr/>
            <p:nvPr/>
          </p:nvSpPr>
          <p:spPr>
            <a:xfrm>
              <a:off x="485511" y="2971799"/>
              <a:ext cx="1653163" cy="1612969"/>
            </a:xfrm>
            <a:prstGeom prst="roundRect">
              <a:avLst>
                <a:gd name="adj" fmla="val 12983"/>
              </a:avLst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accent1">
                    <a:lumMod val="30000"/>
                    <a:lumOff val="70000"/>
                    <a:alpha val="5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4724"/>
            </a:p>
          </p:txBody>
        </p:sp>
        <p:sp>
          <p:nvSpPr>
            <p:cNvPr id="76" name="CaixaDeTexto 75">
              <a:extLst>
                <a:ext uri="{FF2B5EF4-FFF2-40B4-BE49-F238E27FC236}">
                  <a16:creationId xmlns:a16="http://schemas.microsoft.com/office/drawing/2014/main" id="{ABA3574B-83BA-3AA2-45BE-114331F525B9}"/>
                </a:ext>
              </a:extLst>
            </p:cNvPr>
            <p:cNvSpPr txBox="1"/>
            <p:nvPr/>
          </p:nvSpPr>
          <p:spPr>
            <a:xfrm>
              <a:off x="526456" y="3165230"/>
              <a:ext cx="1543980" cy="12046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Clr>
                  <a:schemeClr val="bg1"/>
                </a:buClr>
              </a:pPr>
              <a:r>
                <a:rPr lang="pt-BR" sz="6299" b="1" spc="-394" dirty="0">
                  <a:solidFill>
                    <a:srgbClr val="005448"/>
                  </a:solidFill>
                  <a:latin typeface="Avenir Next LT Pro" panose="020B0504020202020204" pitchFamily="34" charset="0"/>
                </a:rPr>
                <a:t>Demais estados</a:t>
              </a:r>
              <a:endParaRPr lang="pt-BR" sz="9449" b="1" spc="-394" dirty="0">
                <a:solidFill>
                  <a:srgbClr val="005448"/>
                </a:solidFill>
                <a:latin typeface="Avenir Next LT Pro" panose="020B0504020202020204" pitchFamily="34" charset="0"/>
              </a:endParaRPr>
            </a:p>
            <a:p>
              <a:pPr algn="ctr">
                <a:buClr>
                  <a:schemeClr val="bg1"/>
                </a:buClr>
              </a:pPr>
              <a:r>
                <a:rPr lang="pt-BR" sz="7349" b="1" spc="-394" dirty="0">
                  <a:solidFill>
                    <a:schemeClr val="bg1"/>
                  </a:solidFill>
                  <a:latin typeface="Avenir Next LT Pro" panose="020B0504020202020204" pitchFamily="34" charset="0"/>
                </a:rPr>
                <a:t>5%</a:t>
              </a:r>
            </a:p>
          </p:txBody>
        </p:sp>
      </p:grpSp>
      <p:sp>
        <p:nvSpPr>
          <p:cNvPr id="77" name="CaixaDeTexto 76">
            <a:extLst>
              <a:ext uri="{FF2B5EF4-FFF2-40B4-BE49-F238E27FC236}">
                <a16:creationId xmlns:a16="http://schemas.microsoft.com/office/drawing/2014/main" id="{29B0A9E9-5970-05A9-2394-AE3317465FCC}"/>
              </a:ext>
            </a:extLst>
          </p:cNvPr>
          <p:cNvSpPr txBox="1"/>
          <p:nvPr/>
        </p:nvSpPr>
        <p:spPr>
          <a:xfrm>
            <a:off x="1410007" y="3144683"/>
            <a:ext cx="20863044" cy="12232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pt-BR" sz="7349" b="1" dirty="0">
                <a:solidFill>
                  <a:schemeClr val="bg1"/>
                </a:solidFill>
                <a:latin typeface="Avenir Next LT Pro" panose="020B0504020202020204" pitchFamily="34" charset="0"/>
                <a:ea typeface="Arial" panose="020B0604020202020204" pitchFamily="34" charset="0"/>
                <a:cs typeface="Calibri" panose="020F0502020204030204" pitchFamily="34" charset="0"/>
                <a:sym typeface="Arial"/>
              </a:rPr>
              <a:t>Maior uso de bioinsumos agrícolas</a:t>
            </a:r>
            <a:endParaRPr lang="pt-BR" sz="8399" b="1" dirty="0">
              <a:solidFill>
                <a:srgbClr val="91D333"/>
              </a:solidFill>
              <a:latin typeface="Avenir Next LT Pro" panose="020B0504020202020204" pitchFamily="34" charset="0"/>
              <a:ea typeface="Arial" panose="020B0604020202020204" pitchFamily="34" charset="0"/>
              <a:cs typeface="Calibri" panose="020F0502020204030204" pitchFamily="34" charset="0"/>
              <a:sym typeface="Arial"/>
            </a:endParaRPr>
          </a:p>
        </p:txBody>
      </p:sp>
      <p:grpSp>
        <p:nvGrpSpPr>
          <p:cNvPr id="10" name="Agrupar 9">
            <a:extLst>
              <a:ext uri="{FF2B5EF4-FFF2-40B4-BE49-F238E27FC236}">
                <a16:creationId xmlns:a16="http://schemas.microsoft.com/office/drawing/2014/main" id="{7EEDC3D0-791C-E985-F518-F2105A36181D}"/>
              </a:ext>
            </a:extLst>
          </p:cNvPr>
          <p:cNvGrpSpPr/>
          <p:nvPr/>
        </p:nvGrpSpPr>
        <p:grpSpPr>
          <a:xfrm>
            <a:off x="21376742" y="16078540"/>
            <a:ext cx="11519345" cy="1416840"/>
            <a:chOff x="31451550" y="14364078"/>
            <a:chExt cx="12726404" cy="1565304"/>
          </a:xfrm>
        </p:grpSpPr>
        <p:sp>
          <p:nvSpPr>
            <p:cNvPr id="16" name="Retângulo: Cantos Arredondados 15">
              <a:extLst>
                <a:ext uri="{FF2B5EF4-FFF2-40B4-BE49-F238E27FC236}">
                  <a16:creationId xmlns:a16="http://schemas.microsoft.com/office/drawing/2014/main" id="{4F43531B-F3B1-722C-FDB5-85F88381B1EF}"/>
                </a:ext>
              </a:extLst>
            </p:cNvPr>
            <p:cNvSpPr/>
            <p:nvPr/>
          </p:nvSpPr>
          <p:spPr>
            <a:xfrm>
              <a:off x="31451550" y="14452667"/>
              <a:ext cx="12726404" cy="1388126"/>
            </a:xfrm>
            <a:prstGeom prst="roundRect">
              <a:avLst>
                <a:gd name="adj" fmla="val 23925"/>
              </a:avLst>
            </a:prstGeom>
            <a:solidFill>
              <a:srgbClr val="F0A35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600" dirty="0"/>
            </a:p>
          </p:txBody>
        </p:sp>
        <p:pic>
          <p:nvPicPr>
            <p:cNvPr id="17" name="Imagem 16">
              <a:extLst>
                <a:ext uri="{FF2B5EF4-FFF2-40B4-BE49-F238E27FC236}">
                  <a16:creationId xmlns:a16="http://schemas.microsoft.com/office/drawing/2014/main" id="{559D55C9-FDE3-7824-AB88-5A86D41074A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999750" y="14364078"/>
              <a:ext cx="10252740" cy="156530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31622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2" presetClass="entr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2" presetClass="entr" presetSubtype="0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42" presetClass="entr" presetSubtype="0" fill="hold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42" presetClass="entr" presetSubtype="0" fill="hold" nodeType="withEffect">
                                  <p:stCondLst>
                                    <p:cond delay="27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42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42" presetClass="entr" presetSubtype="0" fill="hold" nodeType="withEffect">
                                  <p:stCondLst>
                                    <p:cond delay="32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28" grpId="0" animBg="1"/>
      <p:bldP spid="26" grpId="0" animBg="1"/>
      <p:bldP spid="7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772634-1D4A-2B9E-671D-C756FDB184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m 15" descr="Imagem digital fictícia de campo de futebol&#10;&#10;Descrição gerada automaticamente com confiança média">
            <a:extLst>
              <a:ext uri="{FF2B5EF4-FFF2-40B4-BE49-F238E27FC236}">
                <a16:creationId xmlns:a16="http://schemas.microsoft.com/office/drawing/2014/main" id="{516270B2-29FB-D656-C27A-A1ACA88D7C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99"/>
            <a:ext cx="32000822" cy="18000464"/>
          </a:xfrm>
          <a:prstGeom prst="rect">
            <a:avLst/>
          </a:prstGeom>
        </p:spPr>
      </p:pic>
      <p:sp>
        <p:nvSpPr>
          <p:cNvPr id="8" name="Retângulo 7">
            <a:extLst>
              <a:ext uri="{FF2B5EF4-FFF2-40B4-BE49-F238E27FC236}">
                <a16:creationId xmlns:a16="http://schemas.microsoft.com/office/drawing/2014/main" id="{A315C3A6-3429-8EFC-2E56-956B74671582}"/>
              </a:ext>
            </a:extLst>
          </p:cNvPr>
          <p:cNvSpPr/>
          <p:nvPr/>
        </p:nvSpPr>
        <p:spPr>
          <a:xfrm>
            <a:off x="-1" y="-1"/>
            <a:ext cx="32000825" cy="18000664"/>
          </a:xfrm>
          <a:prstGeom prst="rect">
            <a:avLst/>
          </a:prstGeom>
          <a:gradFill>
            <a:gsLst>
              <a:gs pos="0">
                <a:srgbClr val="094F27"/>
              </a:gs>
              <a:gs pos="100000">
                <a:srgbClr val="094F27">
                  <a:alpha val="26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600"/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3ABB646E-1FE1-0576-B890-48DD20FA6CD4}"/>
              </a:ext>
            </a:extLst>
          </p:cNvPr>
          <p:cNvSpPr/>
          <p:nvPr/>
        </p:nvSpPr>
        <p:spPr>
          <a:xfrm>
            <a:off x="-4876961" y="999772"/>
            <a:ext cx="3250617" cy="2096236"/>
          </a:xfrm>
          <a:prstGeom prst="rect">
            <a:avLst/>
          </a:prstGeom>
          <a:solidFill>
            <a:srgbClr val="F6F1E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600"/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DEB80EE6-81D7-71FF-1BD2-C5BC4B65B130}"/>
              </a:ext>
            </a:extLst>
          </p:cNvPr>
          <p:cNvSpPr/>
          <p:nvPr/>
        </p:nvSpPr>
        <p:spPr>
          <a:xfrm>
            <a:off x="-4876961" y="3374080"/>
            <a:ext cx="3250617" cy="2096236"/>
          </a:xfrm>
          <a:prstGeom prst="rect">
            <a:avLst/>
          </a:prstGeom>
          <a:solidFill>
            <a:srgbClr val="79A94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600">
              <a:solidFill>
                <a:srgbClr val="79A944"/>
              </a:solidFill>
            </a:endParaRPr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F467C7CF-630F-9167-9C86-4660642EE77D}"/>
              </a:ext>
            </a:extLst>
          </p:cNvPr>
          <p:cNvSpPr/>
          <p:nvPr/>
        </p:nvSpPr>
        <p:spPr>
          <a:xfrm>
            <a:off x="-4876961" y="5748388"/>
            <a:ext cx="3250617" cy="2096236"/>
          </a:xfrm>
          <a:prstGeom prst="rect">
            <a:avLst/>
          </a:prstGeom>
          <a:solidFill>
            <a:srgbClr val="F0A35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600">
              <a:solidFill>
                <a:srgbClr val="79A944"/>
              </a:solidFill>
            </a:endParaRPr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4E785DB6-CAE1-3C32-16D7-1C6FFA7FF936}"/>
              </a:ext>
            </a:extLst>
          </p:cNvPr>
          <p:cNvSpPr/>
          <p:nvPr/>
        </p:nvSpPr>
        <p:spPr>
          <a:xfrm>
            <a:off x="-4876961" y="8122696"/>
            <a:ext cx="3250617" cy="2096236"/>
          </a:xfrm>
          <a:prstGeom prst="rect">
            <a:avLst/>
          </a:prstGeom>
          <a:solidFill>
            <a:srgbClr val="254E0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600">
              <a:solidFill>
                <a:srgbClr val="79A944"/>
              </a:solidFill>
            </a:endParaRPr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228F39DB-DFB1-D102-6356-F604533CC4CE}"/>
              </a:ext>
            </a:extLst>
          </p:cNvPr>
          <p:cNvSpPr/>
          <p:nvPr/>
        </p:nvSpPr>
        <p:spPr>
          <a:xfrm>
            <a:off x="-4876961" y="10489875"/>
            <a:ext cx="3250617" cy="2096236"/>
          </a:xfrm>
          <a:prstGeom prst="rect">
            <a:avLst/>
          </a:prstGeom>
          <a:solidFill>
            <a:srgbClr val="094F2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600">
              <a:solidFill>
                <a:srgbClr val="254E0A"/>
              </a:solidFill>
            </a:endParaRPr>
          </a:p>
        </p:txBody>
      </p:sp>
      <p:pic>
        <p:nvPicPr>
          <p:cNvPr id="18" name="Imagem 17" descr="Uma imagem contendo Texto&#10;&#10;O conteúdo gerado por IA pode estar incorreto.">
            <a:extLst>
              <a:ext uri="{FF2B5EF4-FFF2-40B4-BE49-F238E27FC236}">
                <a16:creationId xmlns:a16="http://schemas.microsoft.com/office/drawing/2014/main" id="{6F13F82F-D9A5-617A-630D-9F96C94E25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31" r="47731" b="35506"/>
          <a:stretch/>
        </p:blipFill>
        <p:spPr>
          <a:xfrm rot="20153938">
            <a:off x="6432215" y="-7270574"/>
            <a:ext cx="6615859" cy="3623852"/>
          </a:xfrm>
          <a:prstGeom prst="rect">
            <a:avLst/>
          </a:prstGeom>
        </p:spPr>
      </p:pic>
      <p:pic>
        <p:nvPicPr>
          <p:cNvPr id="19" name="Imagem 18" descr="Uma imagem contendo Texto&#10;&#10;O conteúdo gerado por IA pode estar incorreto.">
            <a:extLst>
              <a:ext uri="{FF2B5EF4-FFF2-40B4-BE49-F238E27FC236}">
                <a16:creationId xmlns:a16="http://schemas.microsoft.com/office/drawing/2014/main" id="{DD8D74A3-A10F-0AD1-6846-F7056F67C2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237" t="25028" r="11085" b="38495"/>
          <a:stretch/>
        </p:blipFill>
        <p:spPr>
          <a:xfrm>
            <a:off x="25616158" y="-1454119"/>
            <a:ext cx="10062663" cy="9298743"/>
          </a:xfrm>
          <a:prstGeom prst="rect">
            <a:avLst/>
          </a:prstGeom>
        </p:spPr>
      </p:pic>
      <p:pic>
        <p:nvPicPr>
          <p:cNvPr id="20" name="Imagem 19" descr="Uma imagem contendo Texto&#10;&#10;O conteúdo gerado por IA pode estar incorreto.">
            <a:extLst>
              <a:ext uri="{FF2B5EF4-FFF2-40B4-BE49-F238E27FC236}">
                <a16:creationId xmlns:a16="http://schemas.microsoft.com/office/drawing/2014/main" id="{54CDD338-2BB3-9120-091E-41CE7D5D74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263" t="2727" r="3504" b="80162"/>
          <a:stretch/>
        </p:blipFill>
        <p:spPr>
          <a:xfrm rot="16200000">
            <a:off x="-1131767" y="14192124"/>
            <a:ext cx="5745352" cy="5914480"/>
          </a:xfrm>
          <a:prstGeom prst="rect">
            <a:avLst/>
          </a:prstGeom>
        </p:spPr>
      </p:pic>
      <p:grpSp>
        <p:nvGrpSpPr>
          <p:cNvPr id="6" name="Agrupar 5">
            <a:extLst>
              <a:ext uri="{FF2B5EF4-FFF2-40B4-BE49-F238E27FC236}">
                <a16:creationId xmlns:a16="http://schemas.microsoft.com/office/drawing/2014/main" id="{7F520969-0F4C-2409-3D1D-16BEF5DC1FF5}"/>
              </a:ext>
            </a:extLst>
          </p:cNvPr>
          <p:cNvGrpSpPr/>
          <p:nvPr/>
        </p:nvGrpSpPr>
        <p:grpSpPr>
          <a:xfrm>
            <a:off x="895262" y="16127940"/>
            <a:ext cx="9120639" cy="1388126"/>
            <a:chOff x="669758" y="71074"/>
            <a:chExt cx="15494399" cy="2358188"/>
          </a:xfrm>
        </p:grpSpPr>
        <p:pic>
          <p:nvPicPr>
            <p:cNvPr id="24" name="Imagem 23" descr="Uma imagem contendo Texto&#10;&#10;O conteúdo gerado por IA pode estar incorreto.">
              <a:extLst>
                <a:ext uri="{FF2B5EF4-FFF2-40B4-BE49-F238E27FC236}">
                  <a16:creationId xmlns:a16="http://schemas.microsoft.com/office/drawing/2014/main" id="{7FE39925-7679-DC13-F29F-C4E2BF9CD68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29" t="79068" r="84572" b="6787"/>
            <a:stretch/>
          </p:blipFill>
          <p:spPr>
            <a:xfrm>
              <a:off x="669758" y="71074"/>
              <a:ext cx="2516010" cy="2358188"/>
            </a:xfrm>
            <a:prstGeom prst="rect">
              <a:avLst/>
            </a:prstGeom>
          </p:spPr>
        </p:pic>
        <p:pic>
          <p:nvPicPr>
            <p:cNvPr id="5" name="Imagem 4">
              <a:extLst>
                <a:ext uri="{FF2B5EF4-FFF2-40B4-BE49-F238E27FC236}">
                  <a16:creationId xmlns:a16="http://schemas.microsoft.com/office/drawing/2014/main" id="{75EAEA3E-05FF-4935-904E-9C208BA3E3D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51315" y="759144"/>
              <a:ext cx="12512842" cy="921756"/>
            </a:xfrm>
            <a:prstGeom prst="rect">
              <a:avLst/>
            </a:prstGeom>
          </p:spPr>
        </p:pic>
      </p:grpSp>
      <p:sp>
        <p:nvSpPr>
          <p:cNvPr id="9" name="CaixaDeTexto 8">
            <a:extLst>
              <a:ext uri="{FF2B5EF4-FFF2-40B4-BE49-F238E27FC236}">
                <a16:creationId xmlns:a16="http://schemas.microsoft.com/office/drawing/2014/main" id="{4086C0C7-5074-7607-D57C-BB893E2C9B29}"/>
              </a:ext>
            </a:extLst>
          </p:cNvPr>
          <p:cNvSpPr txBox="1"/>
          <p:nvPr/>
        </p:nvSpPr>
        <p:spPr>
          <a:xfrm>
            <a:off x="1212035" y="847561"/>
            <a:ext cx="227214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7200" b="1" spc="-267" dirty="0">
                <a:solidFill>
                  <a:srgbClr val="F6F1ED"/>
                </a:solidFill>
                <a:latin typeface="Avenir Next LT Pro" panose="020B0504020202020204" pitchFamily="34" charset="0"/>
              </a:rPr>
              <a:t>CONTEXTO NACIONAL</a:t>
            </a:r>
          </a:p>
        </p:txBody>
      </p:sp>
      <p:sp>
        <p:nvSpPr>
          <p:cNvPr id="28" name="Retângulo: Cantos Arredondados 27">
            <a:extLst>
              <a:ext uri="{FF2B5EF4-FFF2-40B4-BE49-F238E27FC236}">
                <a16:creationId xmlns:a16="http://schemas.microsoft.com/office/drawing/2014/main" id="{FF28F702-9720-F07A-68B2-6259BD853484}"/>
              </a:ext>
            </a:extLst>
          </p:cNvPr>
          <p:cNvSpPr/>
          <p:nvPr/>
        </p:nvSpPr>
        <p:spPr>
          <a:xfrm>
            <a:off x="13890868" y="14596125"/>
            <a:ext cx="4215681" cy="883983"/>
          </a:xfrm>
          <a:prstGeom prst="roundRect">
            <a:avLst/>
          </a:prstGeom>
          <a:solidFill>
            <a:srgbClr val="93D13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756" dirty="0">
                <a:solidFill>
                  <a:srgbClr val="005448"/>
                </a:solidFill>
                <a:latin typeface="Avenir Next LT Pro Demi" panose="020B0704020202020204" pitchFamily="34" charset="0"/>
              </a:rPr>
              <a:t>Fonte: </a:t>
            </a:r>
            <a:r>
              <a:rPr lang="pt-BR" sz="2756" dirty="0" err="1">
                <a:solidFill>
                  <a:srgbClr val="005448"/>
                </a:solidFill>
                <a:latin typeface="Avenir Next LT Pro Demi" panose="020B0704020202020204" pitchFamily="34" charset="0"/>
              </a:rPr>
              <a:t>CropLife</a:t>
            </a:r>
            <a:r>
              <a:rPr lang="pt-BR" sz="2756" dirty="0">
                <a:solidFill>
                  <a:srgbClr val="005448"/>
                </a:solidFill>
                <a:latin typeface="Avenir Next LT Pro Demi" panose="020B0704020202020204" pitchFamily="34" charset="0"/>
              </a:rPr>
              <a:t> Brasil</a:t>
            </a:r>
          </a:p>
        </p:txBody>
      </p:sp>
      <p:sp>
        <p:nvSpPr>
          <p:cNvPr id="4" name="Retângulo: Cantos Arredondados 3">
            <a:extLst>
              <a:ext uri="{FF2B5EF4-FFF2-40B4-BE49-F238E27FC236}">
                <a16:creationId xmlns:a16="http://schemas.microsoft.com/office/drawing/2014/main" id="{B35AD468-7343-3319-ECA3-C76C070F6F79}"/>
              </a:ext>
            </a:extLst>
          </p:cNvPr>
          <p:cNvSpPr/>
          <p:nvPr/>
        </p:nvSpPr>
        <p:spPr>
          <a:xfrm>
            <a:off x="2618482" y="6308909"/>
            <a:ext cx="26609368" cy="6809231"/>
          </a:xfrm>
          <a:prstGeom prst="roundRect">
            <a:avLst>
              <a:gd name="adj" fmla="val 12983"/>
            </a:avLst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chemeClr val="accent1">
                  <a:lumMod val="30000"/>
                  <a:lumOff val="70000"/>
                  <a:alpha val="81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4724"/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7829A662-0455-479D-C196-8462BFC9C327}"/>
              </a:ext>
            </a:extLst>
          </p:cNvPr>
          <p:cNvSpPr txBox="1"/>
          <p:nvPr/>
        </p:nvSpPr>
        <p:spPr>
          <a:xfrm>
            <a:off x="3808309" y="6784922"/>
            <a:ext cx="24516377" cy="57469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chemeClr val="bg1"/>
              </a:buClr>
            </a:pPr>
            <a:r>
              <a:rPr lang="pt-BR" sz="8399" b="1" spc="-394" dirty="0">
                <a:solidFill>
                  <a:srgbClr val="F0A351"/>
                </a:solidFill>
                <a:latin typeface="Avenir Next LT Pro" panose="020B0504020202020204" pitchFamily="34" charset="0"/>
              </a:rPr>
              <a:t>Produtos biológicos:</a:t>
            </a:r>
          </a:p>
          <a:p>
            <a:pPr algn="ctr">
              <a:buClr>
                <a:schemeClr val="bg1"/>
              </a:buClr>
            </a:pPr>
            <a:r>
              <a:rPr lang="pt-BR" sz="14173" b="1" spc="-787" dirty="0">
                <a:solidFill>
                  <a:srgbClr val="005448"/>
                </a:solidFill>
                <a:latin typeface="Avenir Next LT Pro" panose="020B0504020202020204" pitchFamily="34" charset="0"/>
              </a:rPr>
              <a:t>Alternativa viável para produção mais sustentável</a:t>
            </a:r>
            <a:endParaRPr lang="pt-BR" sz="11549" b="1" dirty="0">
              <a:solidFill>
                <a:schemeClr val="bg1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25" name="Retângulo: Cantos Arredondados 24">
            <a:extLst>
              <a:ext uri="{FF2B5EF4-FFF2-40B4-BE49-F238E27FC236}">
                <a16:creationId xmlns:a16="http://schemas.microsoft.com/office/drawing/2014/main" id="{CC0A4D81-99B4-F429-D19C-D02E440FF662}"/>
              </a:ext>
            </a:extLst>
          </p:cNvPr>
          <p:cNvSpPr/>
          <p:nvPr/>
        </p:nvSpPr>
        <p:spPr>
          <a:xfrm>
            <a:off x="2618482" y="3181945"/>
            <a:ext cx="26760454" cy="1966720"/>
          </a:xfrm>
          <a:prstGeom prst="roundRect">
            <a:avLst>
              <a:gd name="adj" fmla="val 30960"/>
            </a:avLst>
          </a:prstGeom>
          <a:solidFill>
            <a:srgbClr val="005448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4724"/>
          </a:p>
        </p:txBody>
      </p:sp>
      <p:sp>
        <p:nvSpPr>
          <p:cNvPr id="26" name="CaixaDeTexto 25">
            <a:extLst>
              <a:ext uri="{FF2B5EF4-FFF2-40B4-BE49-F238E27FC236}">
                <a16:creationId xmlns:a16="http://schemas.microsoft.com/office/drawing/2014/main" id="{E5B303E0-C133-6B8E-55AE-E5A7D418B0E3}"/>
              </a:ext>
            </a:extLst>
          </p:cNvPr>
          <p:cNvSpPr txBox="1"/>
          <p:nvPr/>
        </p:nvSpPr>
        <p:spPr>
          <a:xfrm>
            <a:off x="2310017" y="3619951"/>
            <a:ext cx="27512961" cy="10617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pt-BR" sz="6299" b="1" dirty="0">
                <a:solidFill>
                  <a:srgbClr val="F0A351"/>
                </a:solidFill>
                <a:latin typeface="Avenir Next LT Pro" panose="020B0504020202020204" pitchFamily="34" charset="0"/>
                <a:ea typeface="Arial" panose="020B0604020202020204" pitchFamily="34" charset="0"/>
                <a:cs typeface="Calibri" panose="020F0502020204030204" pitchFamily="34" charset="0"/>
                <a:sym typeface="Arial"/>
              </a:rPr>
              <a:t>Interesse crescente na agricultura de baixo impacto ambiental</a:t>
            </a:r>
            <a:endParaRPr lang="pt-BR" sz="5249" dirty="0">
              <a:solidFill>
                <a:srgbClr val="F0A351"/>
              </a:solidFill>
              <a:latin typeface="Avenir Next LT Pro" panose="020B0504020202020204" pitchFamily="34" charset="0"/>
              <a:cs typeface="Arial"/>
              <a:sym typeface="Arial"/>
            </a:endParaRPr>
          </a:p>
        </p:txBody>
      </p:sp>
      <p:grpSp>
        <p:nvGrpSpPr>
          <p:cNvPr id="10" name="Agrupar 9">
            <a:extLst>
              <a:ext uri="{FF2B5EF4-FFF2-40B4-BE49-F238E27FC236}">
                <a16:creationId xmlns:a16="http://schemas.microsoft.com/office/drawing/2014/main" id="{36A6F191-44EB-F90F-8CDD-E48328C2BDC7}"/>
              </a:ext>
            </a:extLst>
          </p:cNvPr>
          <p:cNvGrpSpPr/>
          <p:nvPr/>
        </p:nvGrpSpPr>
        <p:grpSpPr>
          <a:xfrm>
            <a:off x="21376742" y="16078540"/>
            <a:ext cx="11519345" cy="1416840"/>
            <a:chOff x="31451550" y="14364078"/>
            <a:chExt cx="12726404" cy="1565304"/>
          </a:xfrm>
        </p:grpSpPr>
        <p:sp>
          <p:nvSpPr>
            <p:cNvPr id="17" name="Retângulo: Cantos Arredondados 16">
              <a:extLst>
                <a:ext uri="{FF2B5EF4-FFF2-40B4-BE49-F238E27FC236}">
                  <a16:creationId xmlns:a16="http://schemas.microsoft.com/office/drawing/2014/main" id="{601659E9-0AA0-0036-3C06-2007B5EA5D9B}"/>
                </a:ext>
              </a:extLst>
            </p:cNvPr>
            <p:cNvSpPr/>
            <p:nvPr/>
          </p:nvSpPr>
          <p:spPr>
            <a:xfrm>
              <a:off x="31451550" y="14452667"/>
              <a:ext cx="12726404" cy="1388126"/>
            </a:xfrm>
            <a:prstGeom prst="roundRect">
              <a:avLst>
                <a:gd name="adj" fmla="val 23925"/>
              </a:avLst>
            </a:prstGeom>
            <a:solidFill>
              <a:srgbClr val="F0A35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600" dirty="0"/>
            </a:p>
          </p:txBody>
        </p:sp>
        <p:pic>
          <p:nvPicPr>
            <p:cNvPr id="22" name="Imagem 21">
              <a:extLst>
                <a:ext uri="{FF2B5EF4-FFF2-40B4-BE49-F238E27FC236}">
                  <a16:creationId xmlns:a16="http://schemas.microsoft.com/office/drawing/2014/main" id="{65F07CB7-9CE3-B0D2-1D1E-38F9E97AABC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999750" y="14364078"/>
              <a:ext cx="10252740" cy="156530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70160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28" grpId="0" animBg="1"/>
      <p:bldP spid="4" grpId="0" animBg="1"/>
      <p:bldP spid="14" grpId="0"/>
      <p:bldP spid="25" grpId="0" animBg="1"/>
      <p:bldP spid="26" grpId="0"/>
    </p:bldLst>
  </p:timing>
</p:sld>
</file>

<file path=ppt/theme/theme1.xml><?xml version="1.0" encoding="utf-8"?>
<a:theme xmlns:a="http://schemas.openxmlformats.org/drawingml/2006/main" name="Tema do Office">
  <a:themeElements>
    <a:clrScheme name="Tema do 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Tema do 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Tema do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7D6E211603D8B74B998840AE35BCB191" ma:contentTypeVersion="19" ma:contentTypeDescription="Crie um novo documento." ma:contentTypeScope="" ma:versionID="d7bff2c1721a0475256df6acfbf93c54">
  <xsd:schema xmlns:xsd="http://www.w3.org/2001/XMLSchema" xmlns:xs="http://www.w3.org/2001/XMLSchema" xmlns:p="http://schemas.microsoft.com/office/2006/metadata/properties" xmlns:ns2="e08047e9-33f5-4285-a5b0-54be5acc42ec" xmlns:ns3="29b70b14-53ab-4673-90a0-3fd20f479daa" targetNamespace="http://schemas.microsoft.com/office/2006/metadata/properties" ma:root="true" ma:fieldsID="3ba36b11f78633a190c4f8d96a9388d5" ns2:_="" ns3:_="">
    <xsd:import namespace="e08047e9-33f5-4285-a5b0-54be5acc42ec"/>
    <xsd:import namespace="29b70b14-53ab-4673-90a0-3fd20f479da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Location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08047e9-33f5-4285-a5b0-54be5acc42e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Marcações de imagem" ma:readOnly="false" ma:fieldId="{5cf76f15-5ced-4ddc-b409-7134ff3c332f}" ma:taxonomyMulti="true" ma:sspId="c27f5ff5-f8a7-4ba7-bfca-3ce35c33cca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Location" ma:index="24" nillable="true" ma:displayName="Location" ma:indexed="true" ma:internalName="MediaServiceLocation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9b70b14-53ab-4673-90a0-3fd20f479daa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Compartilhado com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Detalhes de Compartilhado Com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6a013e8e-ad37-4f8b-b1e9-dbdbde43e570}" ma:internalName="TaxCatchAll" ma:showField="CatchAllData" ma:web="29b70b14-53ab-4673-90a0-3fd20f479da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e08047e9-33f5-4285-a5b0-54be5acc42ec">
      <Terms xmlns="http://schemas.microsoft.com/office/infopath/2007/PartnerControls"/>
    </lcf76f155ced4ddcb4097134ff3c332f>
    <TaxCatchAll xmlns="29b70b14-53ab-4673-90a0-3fd20f479daa"/>
  </documentManagement>
</p:properties>
</file>

<file path=customXml/itemProps1.xml><?xml version="1.0" encoding="utf-8"?>
<ds:datastoreItem xmlns:ds="http://schemas.openxmlformats.org/officeDocument/2006/customXml" ds:itemID="{9FBAA205-1AF5-4BFC-B1B6-A287159AD81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8B7338E-2D31-46D8-9F30-966480E242F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08047e9-33f5-4285-a5b0-54be5acc42ec"/>
    <ds:schemaRef ds:uri="29b70b14-53ab-4673-90a0-3fd20f479da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EEC42A05-3BF6-44CE-AE65-FD992EF1778D}">
  <ds:schemaRefs>
    <ds:schemaRef ds:uri="http://schemas.microsoft.com/office/2006/metadata/properties"/>
    <ds:schemaRef ds:uri="http://www.w3.org/XML/1998/namespace"/>
    <ds:schemaRef ds:uri="http://purl.org/dc/elements/1.1/"/>
    <ds:schemaRef ds:uri="http://schemas.openxmlformats.org/package/2006/metadata/core-properties"/>
    <ds:schemaRef ds:uri="http://schemas.microsoft.com/office/infopath/2007/PartnerControls"/>
    <ds:schemaRef ds:uri="http://purl.org/dc/terms/"/>
    <ds:schemaRef ds:uri="http://schemas.microsoft.com/office/2006/documentManagement/types"/>
    <ds:schemaRef ds:uri="29b70b14-53ab-4673-90a0-3fd20f479daa"/>
    <ds:schemaRef ds:uri="e08047e9-33f5-4285-a5b0-54be5acc42ec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596</TotalTime>
  <Words>408</Words>
  <Application>Microsoft Office PowerPoint</Application>
  <PresentationFormat>Personalizar</PresentationFormat>
  <Paragraphs>119</Paragraphs>
  <Slides>12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12</vt:i4>
      </vt:variant>
    </vt:vector>
  </HeadingPairs>
  <TitlesOfParts>
    <vt:vector size="18" baseType="lpstr">
      <vt:lpstr>Aptos</vt:lpstr>
      <vt:lpstr>Aptos Display</vt:lpstr>
      <vt:lpstr>Arial</vt:lpstr>
      <vt:lpstr>Avenir Next LT Pro</vt:lpstr>
      <vt:lpstr>Avenir Next LT Pro Demi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William Silva</dc:creator>
  <cp:lastModifiedBy>Isabel freitas</cp:lastModifiedBy>
  <cp:revision>15</cp:revision>
  <dcterms:created xsi:type="dcterms:W3CDTF">2025-05-19T14:00:50Z</dcterms:created>
  <dcterms:modified xsi:type="dcterms:W3CDTF">2025-05-27T11:14:38Z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0x0101007D6E211603D8B74B998840AE35BCB191</vt:lpwstr>
  </property>
</Properties>
</file>